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embeddedFontLst>
    <p:embeddedFont>
      <p:font typeface="Lexend" panose="020B0604020202020204" charset="0"/>
      <p:regular r:id="rId16"/>
      <p:bold r:id="rId17"/>
    </p:embeddedFont>
    <p:embeddedFont>
      <p:font typeface="Lexend Light" panose="020B0604020202020204" charset="0"/>
      <p:regular r:id="rId18"/>
      <p:bold r:id="rId19"/>
    </p:embeddedFont>
    <p:embeddedFont>
      <p:font typeface="Lexend Medium" panose="020B0604020202020204" charset="0"/>
      <p:regular r:id="rId20"/>
      <p:bold r:id="rId21"/>
    </p:embeddedFont>
    <p:embeddedFont>
      <p:font typeface="Lexend Thin" panose="020B0604020202020204" charset="0"/>
      <p:regular r:id="rId22"/>
      <p:bold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520C0-DFEA-4C3C-9FA0-1917964BA1EE}" v="2" dt="2024-08-27T01:57:09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y and Operations)" userId="aa00991d-3807-4e98-92d9-493e0e2f6ab8" providerId="ADAL" clId="{6A8520C0-DFEA-4C3C-9FA0-1917964BA1EE}"/>
    <pc:docChg chg="custSel modSld">
      <pc:chgData name="N'Diaye, Abigail (ICT Strategy and Operations)" userId="aa00991d-3807-4e98-92d9-493e0e2f6ab8" providerId="ADAL" clId="{6A8520C0-DFEA-4C3C-9FA0-1917964BA1EE}" dt="2024-08-27T01:57:09.223" v="10" actId="14826"/>
      <pc:docMkLst>
        <pc:docMk/>
      </pc:docMkLst>
      <pc:sldChg chg="delSp mod">
        <pc:chgData name="N'Diaye, Abigail (ICT Strategy and Operations)" userId="aa00991d-3807-4e98-92d9-493e0e2f6ab8" providerId="ADAL" clId="{6A8520C0-DFEA-4C3C-9FA0-1917964BA1EE}" dt="2024-08-27T01:51:03.919" v="0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6A8520C0-DFEA-4C3C-9FA0-1917964BA1EE}" dt="2024-08-27T01:51:03.919" v="0" actId="478"/>
          <ac:picMkLst>
            <pc:docMk/>
            <pc:sldMk cId="0" sldId="257"/>
            <ac:picMk id="67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A8520C0-DFEA-4C3C-9FA0-1917964BA1EE}" dt="2024-08-27T01:51:05.965" v="1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6A8520C0-DFEA-4C3C-9FA0-1917964BA1EE}" dt="2024-08-27T01:51:05.965" v="1" actId="478"/>
          <ac:picMkLst>
            <pc:docMk/>
            <pc:sldMk cId="0" sldId="258"/>
            <ac:picMk id="2" creationId="{83811B45-E907-A9C7-F610-7F8259A21F05}"/>
          </ac:picMkLst>
        </pc:picChg>
      </pc:sldChg>
      <pc:sldChg chg="delSp mod">
        <pc:chgData name="N'Diaye, Abigail (ICT Strategy and Operations)" userId="aa00991d-3807-4e98-92d9-493e0e2f6ab8" providerId="ADAL" clId="{6A8520C0-DFEA-4C3C-9FA0-1917964BA1EE}" dt="2024-08-27T01:51:07.936" v="2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6A8520C0-DFEA-4C3C-9FA0-1917964BA1EE}" dt="2024-08-27T01:51:07.936" v="2" actId="478"/>
          <ac:picMkLst>
            <pc:docMk/>
            <pc:sldMk cId="0" sldId="259"/>
            <ac:picMk id="2" creationId="{EBDC544C-6BD4-6513-D674-DD056C4B0437}"/>
          </ac:picMkLst>
        </pc:picChg>
      </pc:sldChg>
      <pc:sldChg chg="delSp mod">
        <pc:chgData name="N'Diaye, Abigail (ICT Strategy and Operations)" userId="aa00991d-3807-4e98-92d9-493e0e2f6ab8" providerId="ADAL" clId="{6A8520C0-DFEA-4C3C-9FA0-1917964BA1EE}" dt="2024-08-27T01:51:10.324" v="3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6A8520C0-DFEA-4C3C-9FA0-1917964BA1EE}" dt="2024-08-27T01:51:10.324" v="3" actId="478"/>
          <ac:picMkLst>
            <pc:docMk/>
            <pc:sldMk cId="0" sldId="260"/>
            <ac:picMk id="3" creationId="{83757A8F-353D-E19C-C2F5-0C4F0C49D93F}"/>
          </ac:picMkLst>
        </pc:picChg>
      </pc:sldChg>
      <pc:sldChg chg="delSp mod">
        <pc:chgData name="N'Diaye, Abigail (ICT Strategy and Operations)" userId="aa00991d-3807-4e98-92d9-493e0e2f6ab8" providerId="ADAL" clId="{6A8520C0-DFEA-4C3C-9FA0-1917964BA1EE}" dt="2024-08-27T01:51:13.098" v="4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6A8520C0-DFEA-4C3C-9FA0-1917964BA1EE}" dt="2024-08-27T01:51:13.098" v="4" actId="478"/>
          <ac:picMkLst>
            <pc:docMk/>
            <pc:sldMk cId="0" sldId="261"/>
            <ac:picMk id="2" creationId="{114DC1C9-1CE1-8E5C-9F85-21621E74F744}"/>
          </ac:picMkLst>
        </pc:picChg>
      </pc:sldChg>
      <pc:sldChg chg="delSp mod">
        <pc:chgData name="N'Diaye, Abigail (ICT Strategy and Operations)" userId="aa00991d-3807-4e98-92d9-493e0e2f6ab8" providerId="ADAL" clId="{6A8520C0-DFEA-4C3C-9FA0-1917964BA1EE}" dt="2024-08-27T01:51:14.973" v="5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6A8520C0-DFEA-4C3C-9FA0-1917964BA1EE}" dt="2024-08-27T01:51:14.973" v="5" actId="478"/>
          <ac:picMkLst>
            <pc:docMk/>
            <pc:sldMk cId="0" sldId="262"/>
            <ac:picMk id="2" creationId="{7E8F3D28-6770-2C07-D939-A8F09E38F6D9}"/>
          </ac:picMkLst>
        </pc:picChg>
      </pc:sldChg>
      <pc:sldChg chg="delSp modSp mod">
        <pc:chgData name="N'Diaye, Abigail (ICT Strategy and Operations)" userId="aa00991d-3807-4e98-92d9-493e0e2f6ab8" providerId="ADAL" clId="{6A8520C0-DFEA-4C3C-9FA0-1917964BA1EE}" dt="2024-08-27T01:57:09.223" v="10" actId="14826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6A8520C0-DFEA-4C3C-9FA0-1917964BA1EE}" dt="2024-08-27T01:51:17.269" v="6" actId="478"/>
          <ac:picMkLst>
            <pc:docMk/>
            <pc:sldMk cId="0" sldId="263"/>
            <ac:picMk id="2" creationId="{9D1C0969-142D-4EFF-65E3-C35AEB037C2B}"/>
          </ac:picMkLst>
        </pc:picChg>
        <pc:picChg chg="mod">
          <ac:chgData name="N'Diaye, Abigail (ICT Strategy and Operations)" userId="aa00991d-3807-4e98-92d9-493e0e2f6ab8" providerId="ADAL" clId="{6A8520C0-DFEA-4C3C-9FA0-1917964BA1EE}" dt="2024-08-27T01:57:09.223" v="10" actId="14826"/>
          <ac:picMkLst>
            <pc:docMk/>
            <pc:sldMk cId="0" sldId="263"/>
            <ac:picMk id="16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6A8520C0-DFEA-4C3C-9FA0-1917964BA1EE}" dt="2024-08-27T01:51:19.694" v="7" actId="478"/>
        <pc:sldMkLst>
          <pc:docMk/>
          <pc:sldMk cId="0" sldId="264"/>
        </pc:sldMkLst>
        <pc:picChg chg="del">
          <ac:chgData name="N'Diaye, Abigail (ICT Strategy and Operations)" userId="aa00991d-3807-4e98-92d9-493e0e2f6ab8" providerId="ADAL" clId="{6A8520C0-DFEA-4C3C-9FA0-1917964BA1EE}" dt="2024-08-27T01:51:19.694" v="7" actId="478"/>
          <ac:picMkLst>
            <pc:docMk/>
            <pc:sldMk cId="0" sldId="264"/>
            <ac:picMk id="2" creationId="{08B6CF08-3BCC-F725-F4BD-69C382D6D8EE}"/>
          </ac:picMkLst>
        </pc:picChg>
      </pc:sldChg>
      <pc:sldChg chg="delSp modSp mod">
        <pc:chgData name="N'Diaye, Abigail (ICT Strategy and Operations)" userId="aa00991d-3807-4e98-92d9-493e0e2f6ab8" providerId="ADAL" clId="{6A8520C0-DFEA-4C3C-9FA0-1917964BA1EE}" dt="2024-08-27T01:56:07.243" v="9" actId="14826"/>
        <pc:sldMkLst>
          <pc:docMk/>
          <pc:sldMk cId="0" sldId="265"/>
        </pc:sldMkLst>
        <pc:picChg chg="del">
          <ac:chgData name="N'Diaye, Abigail (ICT Strategy and Operations)" userId="aa00991d-3807-4e98-92d9-493e0e2f6ab8" providerId="ADAL" clId="{6A8520C0-DFEA-4C3C-9FA0-1917964BA1EE}" dt="2024-08-27T01:51:22.118" v="8" actId="478"/>
          <ac:picMkLst>
            <pc:docMk/>
            <pc:sldMk cId="0" sldId="265"/>
            <ac:picMk id="2" creationId="{4A166392-8F96-5C59-52DA-C24E9EF00193}"/>
          </ac:picMkLst>
        </pc:picChg>
        <pc:picChg chg="mod">
          <ac:chgData name="N'Diaye, Abigail (ICT Strategy and Operations)" userId="aa00991d-3807-4e98-92d9-493e0e2f6ab8" providerId="ADAL" clId="{6A8520C0-DFEA-4C3C-9FA0-1917964BA1EE}" dt="2024-08-27T01:56:07.243" v="9" actId="14826"/>
          <ac:picMkLst>
            <pc:docMk/>
            <pc:sldMk cId="0" sldId="265"/>
            <ac:picMk id="187" creationId="{00000000-0000-0000-0000-000000000000}"/>
          </ac:picMkLst>
        </pc:picChg>
      </pc:sldChg>
    </pc:docChg>
  </pc:docChgLst>
  <pc:docChgLst>
    <pc:chgData name="N'Diaye, Abigail (ICT Strategic Operations and Reform)" userId="aa00991d-3807-4e98-92d9-493e0e2f6ab8" providerId="ADAL" clId="{1D3538B1-8702-4099-9A35-E4FE92E7D9D1}"/>
    <pc:docChg chg="custSel modSld">
      <pc:chgData name="N'Diaye, Abigail (ICT Strategic Operations and Reform)" userId="aa00991d-3807-4e98-92d9-493e0e2f6ab8" providerId="ADAL" clId="{1D3538B1-8702-4099-9A35-E4FE92E7D9D1}" dt="2024-07-30T00:51:47.196" v="10" actId="1076"/>
      <pc:docMkLst>
        <pc:docMk/>
      </pc:docMkLst>
      <pc:sldChg chg="delSp modSp mod setBg">
        <pc:chgData name="N'Diaye, Abigail (ICT Strategic Operations and Reform)" userId="aa00991d-3807-4e98-92d9-493e0e2f6ab8" providerId="ADAL" clId="{1D3538B1-8702-4099-9A35-E4FE92E7D9D1}" dt="2024-07-30T00:51:47.196" v="10" actId="1076"/>
        <pc:sldMkLst>
          <pc:docMk/>
          <pc:sldMk cId="0" sldId="256"/>
        </pc:sldMkLst>
        <pc:spChg chg="del">
          <ac:chgData name="N'Diaye, Abigail (ICT Strategic Operations and Reform)" userId="aa00991d-3807-4e98-92d9-493e0e2f6ab8" providerId="ADAL" clId="{1D3538B1-8702-4099-9A35-E4FE92E7D9D1}" dt="2024-07-30T00:51:21.932" v="5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1D3538B1-8702-4099-9A35-E4FE92E7D9D1}" dt="2024-07-30T00:51:47.196" v="10" actId="107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N'Diaye, Abigail (ICT Strategic Operations and Reform)" userId="aa00991d-3807-4e98-92d9-493e0e2f6ab8" providerId="ADAL" clId="{1D3538B1-8702-4099-9A35-E4FE92E7D9D1}" dt="2024-07-30T00:51:44.444" v="9" actId="1076"/>
          <ac:spMkLst>
            <pc:docMk/>
            <pc:sldMk cId="0" sldId="256"/>
            <ac:spMk id="59" creationId="{00000000-0000-0000-0000-000000000000}"/>
          </ac:spMkLst>
        </pc:spChg>
        <pc:picChg chg="del">
          <ac:chgData name="N'Diaye, Abigail (ICT Strategic Operations and Reform)" userId="aa00991d-3807-4e98-92d9-493e0e2f6ab8" providerId="ADAL" clId="{1D3538B1-8702-4099-9A35-E4FE92E7D9D1}" dt="2024-07-30T00:51:19.782" v="2" actId="478"/>
          <ac:picMkLst>
            <pc:docMk/>
            <pc:sldMk cId="0" sldId="256"/>
            <ac:picMk id="55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1D3538B1-8702-4099-9A35-E4FE92E7D9D1}" dt="2024-07-30T00:51:20.567" v="3" actId="478"/>
          <ac:picMkLst>
            <pc:docMk/>
            <pc:sldMk cId="0" sldId="256"/>
            <ac:picMk id="56" creationId="{00000000-0000-0000-0000-000000000000}"/>
          </ac:picMkLst>
        </pc:picChg>
        <pc:picChg chg="del">
          <ac:chgData name="N'Diaye, Abigail (ICT Strategic Operations and Reform)" userId="aa00991d-3807-4e98-92d9-493e0e2f6ab8" providerId="ADAL" clId="{1D3538B1-8702-4099-9A35-E4FE92E7D9D1}" dt="2024-07-30T00:51:21.287" v="4" actId="478"/>
          <ac:picMkLst>
            <pc:docMk/>
            <pc:sldMk cId="0" sldId="256"/>
            <ac:picMk id="6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22b4c92ba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22b4c92ba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22a5d37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22a5d37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22b4c92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22b4c92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22b4c92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22b4c92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22b4c92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22b4c92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22b4c92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22b4c92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016a4ecc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016a4ecc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22b4c92ba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622b4c92ba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245f5d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245f5d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tcIENClmGo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>
            <a:off x="367900" y="1503992"/>
            <a:ext cx="39906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TEACHING DECK</a:t>
            </a:r>
            <a:r>
              <a:rPr lang="en" sz="1000" dirty="0">
                <a:solidFill>
                  <a:srgbClr val="EEEEE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Forces in action</a:t>
            </a:r>
            <a:endParaRPr sz="4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38900" y="4305900"/>
            <a:ext cx="4248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Recreate the effect of balanced and unbalanced forces on an object’s motion using VR and AR.</a:t>
            </a: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/>
          <p:nvPr/>
        </p:nvSpPr>
        <p:spPr>
          <a:xfrm>
            <a:off x="523300" y="1509425"/>
            <a:ext cx="8081100" cy="32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HHVR videos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393700" y="1028700"/>
            <a:ext cx="8316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Scan the QR code using your mobile device. Answer the questions after viewing.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4"/>
          <a:srcRect/>
          <a:stretch/>
        </p:blipFill>
        <p:spPr>
          <a:xfrm>
            <a:off x="4651126" y="1690643"/>
            <a:ext cx="3282951" cy="284576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413" y="1760950"/>
            <a:ext cx="2419325" cy="24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1531488" y="4085100"/>
            <a:ext cx="1982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Plank World 360’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523300" y="1222575"/>
            <a:ext cx="8081100" cy="34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81000" y="393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Tug-of-War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75" y="1913125"/>
            <a:ext cx="3172074" cy="21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064350" y="1913125"/>
            <a:ext cx="4322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Did the rope move? </a:t>
            </a:r>
            <a:b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If so, in which direction?</a:t>
            </a:r>
            <a:b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Did one team consistently win, or did the rope stay in the middle?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4528675" y="1499525"/>
            <a:ext cx="3837900" cy="321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523300" y="1499525"/>
            <a:ext cx="3837900" cy="321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81000" y="393700"/>
            <a:ext cx="8547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Balanced and Unbalanced Forces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What’s the difference?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947625" y="29402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45450" y="2323625"/>
            <a:ext cx="3393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When the rope didn’t move, that is an example of a </a:t>
            </a:r>
            <a:r>
              <a:rPr lang="en" sz="1800" b="1">
                <a:solidFill>
                  <a:srgbClr val="155B54"/>
                </a:solidFill>
                <a:latin typeface="Lexend"/>
                <a:ea typeface="Lexend"/>
                <a:cs typeface="Lexend"/>
                <a:sym typeface="Lexend"/>
              </a:rPr>
              <a:t>balanced </a:t>
            </a: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force, where the forces coming from both sides of the rope were equal. 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947625" y="2323625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When the rope sways one way or another, it means there is an </a:t>
            </a:r>
            <a:r>
              <a:rPr lang="en" sz="1800" b="1">
                <a:solidFill>
                  <a:srgbClr val="155B54"/>
                </a:solidFill>
                <a:latin typeface="Lexend"/>
                <a:ea typeface="Lexend"/>
                <a:cs typeface="Lexend"/>
                <a:sym typeface="Lexend"/>
              </a:rPr>
              <a:t>unbalanced </a:t>
            </a: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force.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523300" y="1222575"/>
            <a:ext cx="8081100" cy="349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81000" y="393700"/>
            <a:ext cx="7076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Think Puzzle Explore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93700" y="1028700"/>
            <a:ext cx="4191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33850" y="1409800"/>
            <a:ext cx="8251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do you THINK you know about balanced and unbalanced forces?</a:t>
            </a:r>
            <a:b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What are the things that still PUZZLE you about forces?</a:t>
            </a:r>
            <a:b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</a:pPr>
            <a:r>
              <a:rPr lang="en"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are you going to EXPLORE the topic of forces?</a:t>
            </a:r>
            <a:endParaRPr sz="1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/>
        </p:nvSpPr>
        <p:spPr>
          <a:xfrm>
            <a:off x="381000" y="393700"/>
            <a:ext cx="79530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CoSpaces Physics 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How does it Work?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nline Media 1" title="Simulations - CoSpaces Edu key applications">
            <a:hlinkClick r:id="" action="ppaction://media"/>
            <a:extLst>
              <a:ext uri="{FF2B5EF4-FFF2-40B4-BE49-F238E27FC236}">
                <a16:creationId xmlns:a16="http://schemas.microsoft.com/office/drawing/2014/main" id="{BC387683-37E6-DF25-97CB-7FFBE8A603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56616" y="1409700"/>
            <a:ext cx="6030768" cy="340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Learning stations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Working in small groups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6" name="Google Shape;106;p18"/>
          <p:cNvGrpSpPr/>
          <p:nvPr/>
        </p:nvGrpSpPr>
        <p:grpSpPr>
          <a:xfrm>
            <a:off x="863465" y="3388911"/>
            <a:ext cx="7417083" cy="837644"/>
            <a:chOff x="1593000" y="2322568"/>
            <a:chExt cx="5957975" cy="643500"/>
          </a:xfrm>
        </p:grpSpPr>
        <p:sp>
          <p:nvSpPr>
            <p:cNvPr id="107" name="Google Shape;107;p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Creation station: CoSpaces</a:t>
              </a:r>
              <a:endParaRPr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03</a:t>
              </a:r>
              <a:endParaRPr sz="28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Use: CoSpaces website on your laptop / iPad</a:t>
              </a:r>
              <a:endParaRPr sz="10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Create: VR Experience showing balanced and unbalanced forces </a:t>
              </a:r>
              <a:endParaRPr sz="10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Show: Record your finished CoSpaces experience</a:t>
              </a:r>
              <a:endParaRPr sz="10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14" name="Google Shape;114;p18"/>
          <p:cNvGrpSpPr/>
          <p:nvPr/>
        </p:nvGrpSpPr>
        <p:grpSpPr>
          <a:xfrm>
            <a:off x="863465" y="2536459"/>
            <a:ext cx="7417083" cy="837644"/>
            <a:chOff x="1593000" y="2322568"/>
            <a:chExt cx="5957975" cy="643500"/>
          </a:xfrm>
        </p:grpSpPr>
        <p:sp>
          <p:nvSpPr>
            <p:cNvPr id="115" name="Google Shape;115;p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HHVR station</a:t>
              </a:r>
              <a:endParaRPr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02</a:t>
              </a:r>
              <a:endParaRPr sz="28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dirty="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Use: Student Device / HHVR headset</a:t>
              </a:r>
              <a:endParaRPr sz="1000" dirty="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dirty="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View: Plank World 360 (Scan QR Code)</a:t>
              </a:r>
              <a:endParaRPr sz="1000" dirty="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dirty="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Work on: Reflections template</a:t>
              </a:r>
              <a:endParaRPr sz="1000" dirty="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22" name="Google Shape;122;p18"/>
          <p:cNvGrpSpPr/>
          <p:nvPr/>
        </p:nvGrpSpPr>
        <p:grpSpPr>
          <a:xfrm>
            <a:off x="863465" y="1684051"/>
            <a:ext cx="7417083" cy="837644"/>
            <a:chOff x="1593000" y="2322568"/>
            <a:chExt cx="5957975" cy="643500"/>
          </a:xfrm>
        </p:grpSpPr>
        <p:sp>
          <p:nvSpPr>
            <p:cNvPr id="123" name="Google Shape;123;p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AR station</a:t>
              </a:r>
              <a:endParaRPr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01</a:t>
              </a:r>
              <a:endParaRPr sz="28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dirty="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Use: Student Device / iPad / Tablet </a:t>
              </a:r>
              <a:endParaRPr sz="1000" dirty="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dirty="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View: AR on CoSpaces (Scan QR Codes)</a:t>
              </a:r>
              <a:endParaRPr sz="1000" dirty="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000"/>
                <a:buFont typeface="Lexend"/>
                <a:buChar char="●"/>
              </a:pPr>
              <a:r>
                <a:rPr lang="en" sz="1000" dirty="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Work on: Reflections template</a:t>
              </a:r>
              <a:endParaRPr sz="1000" dirty="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Groups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Which group are you in?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7" name="Google Shape;137;p19"/>
          <p:cNvGrpSpPr/>
          <p:nvPr/>
        </p:nvGrpSpPr>
        <p:grpSpPr>
          <a:xfrm>
            <a:off x="863465" y="3369136"/>
            <a:ext cx="7417083" cy="837644"/>
            <a:chOff x="1593000" y="2322568"/>
            <a:chExt cx="5957975" cy="643500"/>
          </a:xfrm>
        </p:grpSpPr>
        <p:sp>
          <p:nvSpPr>
            <p:cNvPr id="138" name="Google Shape;138;p1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Creation station: CoSpaces</a:t>
              </a:r>
              <a:endParaRPr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03</a:t>
              </a:r>
              <a:endParaRPr sz="28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Write student names here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45" name="Google Shape;145;p19"/>
          <p:cNvGrpSpPr/>
          <p:nvPr/>
        </p:nvGrpSpPr>
        <p:grpSpPr>
          <a:xfrm>
            <a:off x="863465" y="2516684"/>
            <a:ext cx="7417083" cy="837644"/>
            <a:chOff x="1593000" y="2322568"/>
            <a:chExt cx="5957975" cy="643500"/>
          </a:xfrm>
        </p:grpSpPr>
        <p:sp>
          <p:nvSpPr>
            <p:cNvPr id="146" name="Google Shape;146;p1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HHVR station</a:t>
              </a:r>
              <a:endParaRPr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02</a:t>
              </a:r>
              <a:endParaRPr sz="28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Write student names here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153" name="Google Shape;153;p19"/>
          <p:cNvGrpSpPr/>
          <p:nvPr/>
        </p:nvGrpSpPr>
        <p:grpSpPr>
          <a:xfrm>
            <a:off x="863465" y="1664276"/>
            <a:ext cx="7417083" cy="837644"/>
            <a:chOff x="1593000" y="2322568"/>
            <a:chExt cx="5957975" cy="643500"/>
          </a:xfrm>
        </p:grpSpPr>
        <p:sp>
          <p:nvSpPr>
            <p:cNvPr id="154" name="Google Shape;154;p1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Lexend Medium"/>
                  <a:ea typeface="Lexend Medium"/>
                  <a:cs typeface="Lexend Medium"/>
                  <a:sym typeface="Lexend Medium"/>
                </a:rPr>
                <a:t>AR station</a:t>
              </a:r>
              <a:endParaRPr sz="12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Lexend Thin"/>
                  <a:ea typeface="Lexend Thin"/>
                  <a:cs typeface="Lexend Thin"/>
                  <a:sym typeface="Lexend Thin"/>
                </a:rPr>
                <a:t>01</a:t>
              </a:r>
              <a:endParaRPr sz="2800">
                <a:solidFill>
                  <a:srgbClr val="FFFFFF"/>
                </a:solidFill>
                <a:latin typeface="Lexend Thin"/>
                <a:ea typeface="Lexend Thin"/>
                <a:cs typeface="Lexend Thin"/>
                <a:sym typeface="Lexend Thin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E"/>
                </a:buClr>
                <a:buSzPts val="1200"/>
                <a:buFont typeface="Lexend"/>
                <a:buChar char="●"/>
              </a:pPr>
              <a:r>
                <a:rPr lang="en" sz="1200">
                  <a:solidFill>
                    <a:srgbClr val="1B786E"/>
                  </a:solidFill>
                  <a:latin typeface="Lexend"/>
                  <a:ea typeface="Lexend"/>
                  <a:cs typeface="Lexend"/>
                  <a:sym typeface="Lexend"/>
                </a:rPr>
                <a:t>Write student names here</a:t>
              </a:r>
              <a:endParaRPr sz="1200">
                <a:solidFill>
                  <a:srgbClr val="1B786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/>
          <p:nvPr/>
        </p:nvSpPr>
        <p:spPr>
          <a:xfrm>
            <a:off x="523300" y="1222575"/>
            <a:ext cx="8081100" cy="349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381000" y="393700"/>
            <a:ext cx="777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 station</a:t>
            </a:r>
            <a:endParaRPr sz="38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4647925" y="1606850"/>
            <a:ext cx="3748800" cy="23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Scan the QR codes in the CoSpaces app.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View the AR experiences.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Answer the questions on your task sheet.</a:t>
            </a:r>
            <a:endParaRPr sz="16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4"/>
          <a:srcRect/>
          <a:stretch/>
        </p:blipFill>
        <p:spPr>
          <a:xfrm>
            <a:off x="777698" y="1424925"/>
            <a:ext cx="3575918" cy="3090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/>
          <p:nvPr/>
        </p:nvSpPr>
        <p:spPr>
          <a:xfrm>
            <a:off x="523300" y="1509425"/>
            <a:ext cx="8081100" cy="3208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381000" y="393700"/>
            <a:ext cx="78993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CoSpaces creation</a:t>
            </a:r>
            <a:endParaRPr sz="3600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502800" y="1084000"/>
            <a:ext cx="81384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Create a VR Experience that shows balanced and unbalanced forces.</a:t>
            </a:r>
            <a:endParaRPr sz="1600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576750" y="1558875"/>
            <a:ext cx="7899300" cy="29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Choose real world scenarios (moving cars, doors opening etc.)</a:t>
            </a: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Create 3 to 5 examples of balanced forces and 3 to 5 examples of unbalanced forces</a:t>
            </a: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Label your examples</a:t>
            </a: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A798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A7982"/>
              </a:buClr>
              <a:buSzPts val="1600"/>
              <a:buFont typeface="Lexend Light"/>
              <a:buChar char="❏"/>
            </a:pPr>
            <a:r>
              <a:rPr lang="en" sz="1600">
                <a:solidFill>
                  <a:srgbClr val="0A7982"/>
                </a:solidFill>
                <a:latin typeface="Lexend Light"/>
                <a:ea typeface="Lexend Light"/>
                <a:cs typeface="Lexend Light"/>
                <a:sym typeface="Lexend Light"/>
              </a:rPr>
              <a:t>Add interactive features when possible (e.g. pop-up text, quiz, etc)</a:t>
            </a:r>
            <a:endParaRPr sz="1800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BF2ED0-9980-41E3-B7AE-AFC2C77DD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39BCFE-B4A9-4D79-8E57-F4EF7172238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0d428a07-af55-49e5-a5bc-84a3e5008842"/>
    <ds:schemaRef ds:uri="6acfb8c9-04c0-42b8-bd12-b499039053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60F095-B4F1-401E-A3A4-34A7BFD923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376</Words>
  <Application>Microsoft Office PowerPoint</Application>
  <PresentationFormat>On-screen Show (16:9)</PresentationFormat>
  <Paragraphs>63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Poppins</vt:lpstr>
      <vt:lpstr>Lexend Thin</vt:lpstr>
      <vt:lpstr>Lexend</vt:lpstr>
      <vt:lpstr>Arial</vt:lpstr>
      <vt:lpstr>Lexend Medium</vt:lpstr>
      <vt:lpstr>Poppins SemiBold</vt:lpstr>
      <vt:lpstr>Lexend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in action teaching deck</dc:title>
  <dc:creator>Lumination</dc:creator>
  <cp:lastModifiedBy>Broecker, Agnetha (Online Communications Unit)</cp:lastModifiedBy>
  <cp:revision>3</cp:revision>
  <dcterms:modified xsi:type="dcterms:W3CDTF">2024-08-30T04:40:32Z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