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9144000" cy="5143500" type="screen16x9"/>
  <p:notesSz cx="6858000" cy="9144000"/>
  <p:embeddedFontLst>
    <p:embeddedFont>
      <p:font typeface="Lexend" panose="020B0604020202020204" charset="0"/>
      <p:regular r:id="rId17"/>
      <p:bold r:id="rId18"/>
    </p:embeddedFont>
    <p:embeddedFont>
      <p:font typeface="Lexend Light" panose="020B0604020202020204" charset="0"/>
      <p:regular r:id="rId19"/>
      <p:bold r:id="rId20"/>
    </p:embeddedFont>
    <p:embeddedFont>
      <p:font typeface="Poppins" panose="00000500000000000000" pitchFamily="2" charset="0"/>
      <p:regular r:id="rId21"/>
      <p:bold r:id="rId22"/>
      <p:italic r:id="rId23"/>
      <p:boldItalic r:id="rId24"/>
    </p:embeddedFont>
    <p:embeddedFont>
      <p:font typeface="Poppins SemiBold" panose="000007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d+sCYjS+0ALH8BWbmwDoSLaHZ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Diaye, Abigail (ICT Strategic Operations and Reform)" userId="aa00991d-3807-4e98-92d9-493e0e2f6ab8" providerId="ADAL" clId="{50553CBD-5AC7-4A32-BEC2-B0EEE4FF77F3}"/>
    <pc:docChg chg="custSel modSld">
      <pc:chgData name="N'Diaye, Abigail (ICT Strategic Operations and Reform)" userId="aa00991d-3807-4e98-92d9-493e0e2f6ab8" providerId="ADAL" clId="{50553CBD-5AC7-4A32-BEC2-B0EEE4FF77F3}" dt="2024-07-30T00:37:43.040" v="7" actId="1076"/>
      <pc:docMkLst>
        <pc:docMk/>
      </pc:docMkLst>
      <pc:sldChg chg="delSp modSp mod setBg">
        <pc:chgData name="N'Diaye, Abigail (ICT Strategic Operations and Reform)" userId="aa00991d-3807-4e98-92d9-493e0e2f6ab8" providerId="ADAL" clId="{50553CBD-5AC7-4A32-BEC2-B0EEE4FF77F3}" dt="2024-07-30T00:37:43.040" v="7" actId="1076"/>
        <pc:sldMkLst>
          <pc:docMk/>
          <pc:sldMk cId="0" sldId="256"/>
        </pc:sldMkLst>
        <pc:spChg chg="del">
          <ac:chgData name="N'Diaye, Abigail (ICT Strategic Operations and Reform)" userId="aa00991d-3807-4e98-92d9-493e0e2f6ab8" providerId="ADAL" clId="{50553CBD-5AC7-4A32-BEC2-B0EEE4FF77F3}" dt="2024-07-30T00:37:21.598" v="2" actId="478"/>
          <ac:spMkLst>
            <pc:docMk/>
            <pc:sldMk cId="0" sldId="256"/>
            <ac:spMk id="54" creationId="{00000000-0000-0000-0000-000000000000}"/>
          </ac:spMkLst>
        </pc:spChg>
        <pc:spChg chg="mod">
          <ac:chgData name="N'Diaye, Abigail (ICT Strategic Operations and Reform)" userId="aa00991d-3807-4e98-92d9-493e0e2f6ab8" providerId="ADAL" clId="{50553CBD-5AC7-4A32-BEC2-B0EEE4FF77F3}" dt="2024-07-30T00:37:43.040" v="7" actId="1076"/>
          <ac:spMkLst>
            <pc:docMk/>
            <pc:sldMk cId="0" sldId="256"/>
            <ac:spMk id="57" creationId="{00000000-0000-0000-0000-000000000000}"/>
          </ac:spMkLst>
        </pc:spChg>
        <pc:picChg chg="del">
          <ac:chgData name="N'Diaye, Abigail (ICT Strategic Operations and Reform)" userId="aa00991d-3807-4e98-92d9-493e0e2f6ab8" providerId="ADAL" clId="{50553CBD-5AC7-4A32-BEC2-B0EEE4FF77F3}" dt="2024-07-30T00:37:20.690" v="1" actId="478"/>
          <ac:picMkLst>
            <pc:docMk/>
            <pc:sldMk cId="0" sldId="256"/>
            <ac:picMk id="55" creationId="{00000000-0000-0000-0000-000000000000}"/>
          </ac:picMkLst>
        </pc:picChg>
        <pc:picChg chg="del">
          <ac:chgData name="N'Diaye, Abigail (ICT Strategic Operations and Reform)" userId="aa00991d-3807-4e98-92d9-493e0e2f6ab8" providerId="ADAL" clId="{50553CBD-5AC7-4A32-BEC2-B0EEE4FF77F3}" dt="2024-07-30T00:37:22.520" v="3" actId="478"/>
          <ac:picMkLst>
            <pc:docMk/>
            <pc:sldMk cId="0" sldId="256"/>
            <ac:picMk id="56" creationId="{00000000-0000-0000-0000-000000000000}"/>
          </ac:picMkLst>
        </pc:picChg>
        <pc:picChg chg="del">
          <ac:chgData name="N'Diaye, Abigail (ICT Strategic Operations and Reform)" userId="aa00991d-3807-4e98-92d9-493e0e2f6ab8" providerId="ADAL" clId="{50553CBD-5AC7-4A32-BEC2-B0EEE4FF77F3}" dt="2024-07-30T00:37:20.089" v="0" actId="478"/>
          <ac:picMkLst>
            <pc:docMk/>
            <pc:sldMk cId="0" sldId="256"/>
            <ac:picMk id="59" creationId="{00000000-0000-0000-0000-000000000000}"/>
          </ac:picMkLst>
        </pc:picChg>
      </pc:sldChg>
    </pc:docChg>
  </pc:docChgLst>
  <pc:docChgLst>
    <pc:chgData name="N'Diaye, Abigail (ICT Strategy and Operations)" userId="aa00991d-3807-4e98-92d9-493e0e2f6ab8" providerId="ADAL" clId="{3B9DE424-F0E0-4DA4-9A85-DE75F552BFBA}"/>
    <pc:docChg chg="custSel modSld">
      <pc:chgData name="N'Diaye, Abigail (ICT Strategy and Operations)" userId="aa00991d-3807-4e98-92d9-493e0e2f6ab8" providerId="ADAL" clId="{3B9DE424-F0E0-4DA4-9A85-DE75F552BFBA}" dt="2024-08-27T13:03:39.380" v="9" actId="478"/>
      <pc:docMkLst>
        <pc:docMk/>
      </pc:docMkLst>
      <pc:sldChg chg="delSp mod">
        <pc:chgData name="N'Diaye, Abigail (ICT Strategy and Operations)" userId="aa00991d-3807-4e98-92d9-493e0e2f6ab8" providerId="ADAL" clId="{3B9DE424-F0E0-4DA4-9A85-DE75F552BFBA}" dt="2024-08-27T13:03:03.456" v="0" actId="478"/>
        <pc:sldMkLst>
          <pc:docMk/>
          <pc:sldMk cId="0" sldId="257"/>
        </pc:sldMkLst>
        <pc:picChg chg="del">
          <ac:chgData name="N'Diaye, Abigail (ICT Strategy and Operations)" userId="aa00991d-3807-4e98-92d9-493e0e2f6ab8" providerId="ADAL" clId="{3B9DE424-F0E0-4DA4-9A85-DE75F552BFBA}" dt="2024-08-27T13:03:03.456" v="0" actId="478"/>
          <ac:picMkLst>
            <pc:docMk/>
            <pc:sldMk cId="0" sldId="257"/>
            <ac:picMk id="70" creationId="{00000000-0000-0000-0000-000000000000}"/>
          </ac:picMkLst>
        </pc:picChg>
      </pc:sldChg>
      <pc:sldChg chg="delSp mod">
        <pc:chgData name="N'Diaye, Abigail (ICT Strategy and Operations)" userId="aa00991d-3807-4e98-92d9-493e0e2f6ab8" providerId="ADAL" clId="{3B9DE424-F0E0-4DA4-9A85-DE75F552BFBA}" dt="2024-08-27T13:03:07.100" v="1" actId="478"/>
        <pc:sldMkLst>
          <pc:docMk/>
          <pc:sldMk cId="0" sldId="258"/>
        </pc:sldMkLst>
        <pc:picChg chg="del">
          <ac:chgData name="N'Diaye, Abigail (ICT Strategy and Operations)" userId="aa00991d-3807-4e98-92d9-493e0e2f6ab8" providerId="ADAL" clId="{3B9DE424-F0E0-4DA4-9A85-DE75F552BFBA}" dt="2024-08-27T13:03:07.100" v="1" actId="478"/>
          <ac:picMkLst>
            <pc:docMk/>
            <pc:sldMk cId="0" sldId="258"/>
            <ac:picMk id="79" creationId="{00000000-0000-0000-0000-000000000000}"/>
          </ac:picMkLst>
        </pc:picChg>
      </pc:sldChg>
      <pc:sldChg chg="delSp mod">
        <pc:chgData name="N'Diaye, Abigail (ICT Strategy and Operations)" userId="aa00991d-3807-4e98-92d9-493e0e2f6ab8" providerId="ADAL" clId="{3B9DE424-F0E0-4DA4-9A85-DE75F552BFBA}" dt="2024-08-27T13:03:10.771" v="2" actId="478"/>
        <pc:sldMkLst>
          <pc:docMk/>
          <pc:sldMk cId="0" sldId="259"/>
        </pc:sldMkLst>
        <pc:picChg chg="del">
          <ac:chgData name="N'Diaye, Abigail (ICT Strategy and Operations)" userId="aa00991d-3807-4e98-92d9-493e0e2f6ab8" providerId="ADAL" clId="{3B9DE424-F0E0-4DA4-9A85-DE75F552BFBA}" dt="2024-08-27T13:03:10.771" v="2" actId="478"/>
          <ac:picMkLst>
            <pc:docMk/>
            <pc:sldMk cId="0" sldId="259"/>
            <ac:picMk id="95" creationId="{00000000-0000-0000-0000-000000000000}"/>
          </ac:picMkLst>
        </pc:picChg>
      </pc:sldChg>
      <pc:sldChg chg="delSp mod">
        <pc:chgData name="N'Diaye, Abigail (ICT Strategy and Operations)" userId="aa00991d-3807-4e98-92d9-493e0e2f6ab8" providerId="ADAL" clId="{3B9DE424-F0E0-4DA4-9A85-DE75F552BFBA}" dt="2024-08-27T13:03:13.430" v="3" actId="478"/>
        <pc:sldMkLst>
          <pc:docMk/>
          <pc:sldMk cId="0" sldId="260"/>
        </pc:sldMkLst>
        <pc:picChg chg="del">
          <ac:chgData name="N'Diaye, Abigail (ICT Strategy and Operations)" userId="aa00991d-3807-4e98-92d9-493e0e2f6ab8" providerId="ADAL" clId="{3B9DE424-F0E0-4DA4-9A85-DE75F552BFBA}" dt="2024-08-27T13:03:13.430" v="3" actId="478"/>
          <ac:picMkLst>
            <pc:docMk/>
            <pc:sldMk cId="0" sldId="260"/>
            <ac:picMk id="106" creationId="{00000000-0000-0000-0000-000000000000}"/>
          </ac:picMkLst>
        </pc:picChg>
      </pc:sldChg>
      <pc:sldChg chg="delSp mod">
        <pc:chgData name="N'Diaye, Abigail (ICT Strategy and Operations)" userId="aa00991d-3807-4e98-92d9-493e0e2f6ab8" providerId="ADAL" clId="{3B9DE424-F0E0-4DA4-9A85-DE75F552BFBA}" dt="2024-08-27T13:03:19.450" v="4" actId="478"/>
        <pc:sldMkLst>
          <pc:docMk/>
          <pc:sldMk cId="0" sldId="261"/>
        </pc:sldMkLst>
        <pc:picChg chg="del">
          <ac:chgData name="N'Diaye, Abigail (ICT Strategy and Operations)" userId="aa00991d-3807-4e98-92d9-493e0e2f6ab8" providerId="ADAL" clId="{3B9DE424-F0E0-4DA4-9A85-DE75F552BFBA}" dt="2024-08-27T13:03:19.450" v="4" actId="478"/>
          <ac:picMkLst>
            <pc:docMk/>
            <pc:sldMk cId="0" sldId="261"/>
            <ac:picMk id="116" creationId="{00000000-0000-0000-0000-000000000000}"/>
          </ac:picMkLst>
        </pc:picChg>
      </pc:sldChg>
      <pc:sldChg chg="delSp mod">
        <pc:chgData name="N'Diaye, Abigail (ICT Strategy and Operations)" userId="aa00991d-3807-4e98-92d9-493e0e2f6ab8" providerId="ADAL" clId="{3B9DE424-F0E0-4DA4-9A85-DE75F552BFBA}" dt="2024-08-27T13:03:22.799" v="5" actId="478"/>
        <pc:sldMkLst>
          <pc:docMk/>
          <pc:sldMk cId="0" sldId="262"/>
        </pc:sldMkLst>
        <pc:picChg chg="del">
          <ac:chgData name="N'Diaye, Abigail (ICT Strategy and Operations)" userId="aa00991d-3807-4e98-92d9-493e0e2f6ab8" providerId="ADAL" clId="{3B9DE424-F0E0-4DA4-9A85-DE75F552BFBA}" dt="2024-08-27T13:03:22.799" v="5" actId="478"/>
          <ac:picMkLst>
            <pc:docMk/>
            <pc:sldMk cId="0" sldId="262"/>
            <ac:picMk id="126" creationId="{00000000-0000-0000-0000-000000000000}"/>
          </ac:picMkLst>
        </pc:picChg>
      </pc:sldChg>
      <pc:sldChg chg="delSp mod">
        <pc:chgData name="N'Diaye, Abigail (ICT Strategy and Operations)" userId="aa00991d-3807-4e98-92d9-493e0e2f6ab8" providerId="ADAL" clId="{3B9DE424-F0E0-4DA4-9A85-DE75F552BFBA}" dt="2024-08-27T13:03:26.269" v="6" actId="478"/>
        <pc:sldMkLst>
          <pc:docMk/>
          <pc:sldMk cId="0" sldId="263"/>
        </pc:sldMkLst>
        <pc:picChg chg="del">
          <ac:chgData name="N'Diaye, Abigail (ICT Strategy and Operations)" userId="aa00991d-3807-4e98-92d9-493e0e2f6ab8" providerId="ADAL" clId="{3B9DE424-F0E0-4DA4-9A85-DE75F552BFBA}" dt="2024-08-27T13:03:26.269" v="6" actId="478"/>
          <ac:picMkLst>
            <pc:docMk/>
            <pc:sldMk cId="0" sldId="263"/>
            <ac:picMk id="136" creationId="{00000000-0000-0000-0000-000000000000}"/>
          </ac:picMkLst>
        </pc:picChg>
      </pc:sldChg>
      <pc:sldChg chg="delSp mod">
        <pc:chgData name="N'Diaye, Abigail (ICT Strategy and Operations)" userId="aa00991d-3807-4e98-92d9-493e0e2f6ab8" providerId="ADAL" clId="{3B9DE424-F0E0-4DA4-9A85-DE75F552BFBA}" dt="2024-08-27T13:03:30.563" v="7" actId="478"/>
        <pc:sldMkLst>
          <pc:docMk/>
          <pc:sldMk cId="0" sldId="264"/>
        </pc:sldMkLst>
        <pc:picChg chg="del">
          <ac:chgData name="N'Diaye, Abigail (ICT Strategy and Operations)" userId="aa00991d-3807-4e98-92d9-493e0e2f6ab8" providerId="ADAL" clId="{3B9DE424-F0E0-4DA4-9A85-DE75F552BFBA}" dt="2024-08-27T13:03:30.563" v="7" actId="478"/>
          <ac:picMkLst>
            <pc:docMk/>
            <pc:sldMk cId="0" sldId="264"/>
            <ac:picMk id="146" creationId="{00000000-0000-0000-0000-000000000000}"/>
          </ac:picMkLst>
        </pc:picChg>
      </pc:sldChg>
      <pc:sldChg chg="delSp mod">
        <pc:chgData name="N'Diaye, Abigail (ICT Strategy and Operations)" userId="aa00991d-3807-4e98-92d9-493e0e2f6ab8" providerId="ADAL" clId="{3B9DE424-F0E0-4DA4-9A85-DE75F552BFBA}" dt="2024-08-27T13:03:35.466" v="8" actId="478"/>
        <pc:sldMkLst>
          <pc:docMk/>
          <pc:sldMk cId="0" sldId="265"/>
        </pc:sldMkLst>
        <pc:picChg chg="del">
          <ac:chgData name="N'Diaye, Abigail (ICT Strategy and Operations)" userId="aa00991d-3807-4e98-92d9-493e0e2f6ab8" providerId="ADAL" clId="{3B9DE424-F0E0-4DA4-9A85-DE75F552BFBA}" dt="2024-08-27T13:03:35.466" v="8" actId="478"/>
          <ac:picMkLst>
            <pc:docMk/>
            <pc:sldMk cId="0" sldId="265"/>
            <ac:picMk id="156" creationId="{00000000-0000-0000-0000-000000000000}"/>
          </ac:picMkLst>
        </pc:picChg>
      </pc:sldChg>
      <pc:sldChg chg="delSp mod">
        <pc:chgData name="N'Diaye, Abigail (ICT Strategy and Operations)" userId="aa00991d-3807-4e98-92d9-493e0e2f6ab8" providerId="ADAL" clId="{3B9DE424-F0E0-4DA4-9A85-DE75F552BFBA}" dt="2024-08-27T13:03:39.380" v="9" actId="478"/>
        <pc:sldMkLst>
          <pc:docMk/>
          <pc:sldMk cId="0" sldId="266"/>
        </pc:sldMkLst>
        <pc:picChg chg="del">
          <ac:chgData name="N'Diaye, Abigail (ICT Strategy and Operations)" userId="aa00991d-3807-4e98-92d9-493e0e2f6ab8" providerId="ADAL" clId="{3B9DE424-F0E0-4DA4-9A85-DE75F552BFBA}" dt="2024-08-27T13:03:39.380" v="9" actId="478"/>
          <ac:picMkLst>
            <pc:docMk/>
            <pc:sldMk cId="0" sldId="266"/>
            <ac:picMk id="16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Ask students what makes an environment important or special to them? Remind students that there are many ways an environment can be important. An environment can help humans live, play, work, and learn. However, environments and places can also be important through the way we connect with them - either through aesthetics, emotional, and spiritual.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bit.ly/47NWQp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bit.ly/3Rmy4q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bit.ly/4aaL1M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bit.ly/47NpEy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bit.ly/47E1i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bit.ly/47Xy5q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7" name="Google Shape;57;p1"/>
          <p:cNvSpPr txBox="1"/>
          <p:nvPr/>
        </p:nvSpPr>
        <p:spPr>
          <a:xfrm>
            <a:off x="367900" y="1147077"/>
            <a:ext cx="3990600" cy="14931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00"/>
              <a:buFont typeface="Arial"/>
              <a:buNone/>
            </a:pPr>
            <a:r>
              <a:rPr lang="en" sz="900" b="1" i="0" u="none" strike="noStrike" cap="none" dirty="0">
                <a:solidFill>
                  <a:schemeClr val="lt1"/>
                </a:solidFill>
                <a:latin typeface="Poppins"/>
                <a:ea typeface="Poppins"/>
                <a:cs typeface="Poppins"/>
                <a:sym typeface="Poppins"/>
              </a:rPr>
              <a:t>TEACHING DECK</a:t>
            </a:r>
            <a:r>
              <a:rPr lang="en" sz="1000" b="0" i="0" u="none" strike="noStrike" cap="none" dirty="0">
                <a:solidFill>
                  <a:schemeClr val="lt1"/>
                </a:solidFill>
                <a:latin typeface="Poppins"/>
                <a:ea typeface="Poppins"/>
                <a:cs typeface="Poppins"/>
                <a:sym typeface="Poppins"/>
              </a:rPr>
              <a:t> </a:t>
            </a:r>
            <a:br>
              <a:rPr lang="en" sz="1000" b="0" i="0" u="none" strike="noStrike" cap="none" dirty="0">
                <a:solidFill>
                  <a:srgbClr val="FFFFFF"/>
                </a:solidFill>
                <a:latin typeface="Poppins"/>
                <a:ea typeface="Poppins"/>
                <a:cs typeface="Poppins"/>
                <a:sym typeface="Poppins"/>
              </a:rPr>
            </a:br>
            <a:br>
              <a:rPr lang="en" sz="1000" b="0" i="0" u="none" strike="noStrike" cap="none" dirty="0">
                <a:solidFill>
                  <a:srgbClr val="FFFFFF"/>
                </a:solidFill>
                <a:latin typeface="Poppins"/>
                <a:ea typeface="Poppins"/>
                <a:cs typeface="Poppins"/>
                <a:sym typeface="Poppins"/>
              </a:rPr>
            </a:br>
            <a:r>
              <a:rPr lang="en" sz="3900" b="0" i="0" u="none" strike="noStrike" cap="none" dirty="0">
                <a:solidFill>
                  <a:schemeClr val="lt1"/>
                </a:solidFill>
                <a:latin typeface="Poppins SemiBold"/>
                <a:ea typeface="Poppins SemiBold"/>
                <a:cs typeface="Poppins SemiBold"/>
                <a:sym typeface="Poppins SemiBold"/>
              </a:rPr>
              <a:t>Where in the World: Europe &amp; North America</a:t>
            </a:r>
            <a:endParaRPr sz="3900" b="0" i="0" u="none" strike="noStrike" cap="none" dirty="0">
              <a:solidFill>
                <a:schemeClr val="lt1"/>
              </a:solidFill>
              <a:latin typeface="Poppins SemiBold"/>
              <a:ea typeface="Poppins SemiBold"/>
              <a:cs typeface="Poppins SemiBold"/>
              <a:sym typeface="Poppins SemiBold"/>
            </a:endParaRPr>
          </a:p>
        </p:txBody>
      </p:sp>
      <p:sp>
        <p:nvSpPr>
          <p:cNvPr id="58" name="Google Shape;58;p1"/>
          <p:cNvSpPr txBox="1"/>
          <p:nvPr/>
        </p:nvSpPr>
        <p:spPr>
          <a:xfrm>
            <a:off x="367900" y="4207709"/>
            <a:ext cx="3990600" cy="8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FFFFFF"/>
                </a:solidFill>
                <a:latin typeface="Poppins"/>
                <a:ea typeface="Poppins"/>
                <a:cs typeface="Poppins"/>
                <a:sym typeface="Poppins"/>
              </a:rPr>
              <a:t>Learning about environments with VR</a:t>
            </a:r>
            <a:endParaRPr sz="3700" b="0" i="0" u="none" strike="noStrike" cap="none" dirty="0">
              <a:solidFill>
                <a:schemeClr val="lt1"/>
              </a:solidFill>
              <a:latin typeface="Poppins SemiBold"/>
              <a:ea typeface="Poppins SemiBold"/>
              <a:cs typeface="Poppins SemiBold"/>
              <a:sym typeface="Poppi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0"/>
          <p:cNvSpPr txBox="1"/>
          <p:nvPr/>
        </p:nvSpPr>
        <p:spPr>
          <a:xfrm>
            <a:off x="381000" y="393700"/>
            <a:ext cx="68178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Visit Mexico</a:t>
            </a:r>
            <a:endParaRPr sz="3800" b="0" i="0" u="none" strike="noStrike" cap="none">
              <a:solidFill>
                <a:srgbClr val="0A7982"/>
              </a:solidFill>
              <a:latin typeface="Poppins SemiBold"/>
              <a:ea typeface="Poppins SemiBold"/>
              <a:cs typeface="Poppins SemiBold"/>
              <a:sym typeface="Poppins SemiBold"/>
            </a:endParaRPr>
          </a:p>
        </p:txBody>
      </p:sp>
      <p:sp>
        <p:nvSpPr>
          <p:cNvPr id="152" name="Google Shape;152;p10"/>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Scan the QR codes using your devices.</a:t>
            </a:r>
            <a:endParaRPr sz="1600" b="0" i="0" u="none" strike="noStrike" cap="none">
              <a:solidFill>
                <a:srgbClr val="0A7982"/>
              </a:solidFill>
              <a:latin typeface="Poppins"/>
              <a:ea typeface="Poppins"/>
              <a:cs typeface="Poppins"/>
              <a:sym typeface="Poppins"/>
            </a:endParaRPr>
          </a:p>
        </p:txBody>
      </p:sp>
      <p:sp>
        <p:nvSpPr>
          <p:cNvPr id="153" name="Google Shape;153;p10"/>
          <p:cNvSpPr txBox="1"/>
          <p:nvPr/>
        </p:nvSpPr>
        <p:spPr>
          <a:xfrm>
            <a:off x="4889688" y="436505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Visit Mexico</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Lexend"/>
                <a:ea typeface="Lexend"/>
                <a:cs typeface="Lexend"/>
                <a:sym typeface="Lexend"/>
                <a:hlinkClick r:id="rId4"/>
              </a:rPr>
              <a:t>https://bit.ly/47NWQps</a:t>
            </a:r>
            <a:r>
              <a:rPr lang="en" sz="1200" b="0" i="0" u="none" strike="noStrike" cap="none">
                <a:solidFill>
                  <a:schemeClr val="dk2"/>
                </a:solidFill>
                <a:latin typeface="Lexend"/>
                <a:ea typeface="Lexend"/>
                <a:cs typeface="Lexend"/>
                <a:sym typeface="Lexend"/>
              </a:rPr>
              <a:t>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pic>
        <p:nvPicPr>
          <p:cNvPr id="154" name="Google Shape;154;p10"/>
          <p:cNvPicPr preferRelativeResize="0"/>
          <p:nvPr/>
        </p:nvPicPr>
        <p:blipFill rotWithShape="1">
          <a:blip r:embed="rId5">
            <a:alphaModFix/>
          </a:blip>
          <a:srcRect/>
          <a:stretch/>
        </p:blipFill>
        <p:spPr>
          <a:xfrm>
            <a:off x="1674825" y="1877750"/>
            <a:ext cx="2525875" cy="2525875"/>
          </a:xfrm>
          <a:prstGeom prst="rect">
            <a:avLst/>
          </a:prstGeom>
          <a:noFill/>
          <a:ln w="9525" cap="flat" cmpd="sng">
            <a:solidFill>
              <a:schemeClr val="dk2"/>
            </a:solidFill>
            <a:prstDash val="solid"/>
            <a:round/>
            <a:headEnd type="none" w="sm" len="sm"/>
            <a:tailEnd type="none" w="sm" len="sm"/>
          </a:ln>
        </p:spPr>
      </p:pic>
      <p:pic>
        <p:nvPicPr>
          <p:cNvPr id="155" name="Google Shape;155;p10"/>
          <p:cNvPicPr preferRelativeResize="0"/>
          <p:nvPr/>
        </p:nvPicPr>
        <p:blipFill rotWithShape="1">
          <a:blip r:embed="rId6">
            <a:alphaModFix/>
          </a:blip>
          <a:srcRect/>
          <a:stretch/>
        </p:blipFill>
        <p:spPr>
          <a:xfrm>
            <a:off x="4780925" y="1786375"/>
            <a:ext cx="2617250" cy="2617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p11"/>
          <p:cNvSpPr txBox="1"/>
          <p:nvPr/>
        </p:nvSpPr>
        <p:spPr>
          <a:xfrm>
            <a:off x="381000" y="393700"/>
            <a:ext cx="68178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Visit New York</a:t>
            </a:r>
            <a:endParaRPr sz="3800" b="0" i="0" u="none" strike="noStrike" cap="none">
              <a:solidFill>
                <a:srgbClr val="0A7982"/>
              </a:solidFill>
              <a:latin typeface="Poppins SemiBold"/>
              <a:ea typeface="Poppins SemiBold"/>
              <a:cs typeface="Poppins SemiBold"/>
              <a:sym typeface="Poppins SemiBold"/>
            </a:endParaRPr>
          </a:p>
        </p:txBody>
      </p:sp>
      <p:sp>
        <p:nvSpPr>
          <p:cNvPr id="162" name="Google Shape;162;p11"/>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Scan the QR codes using your devices.</a:t>
            </a:r>
            <a:endParaRPr sz="1600" b="0" i="0" u="none" strike="noStrike" cap="none">
              <a:solidFill>
                <a:srgbClr val="0A7982"/>
              </a:solidFill>
              <a:latin typeface="Poppins"/>
              <a:ea typeface="Poppins"/>
              <a:cs typeface="Poppins"/>
              <a:sym typeface="Poppins"/>
            </a:endParaRPr>
          </a:p>
        </p:txBody>
      </p:sp>
      <p:sp>
        <p:nvSpPr>
          <p:cNvPr id="163" name="Google Shape;163;p11"/>
          <p:cNvSpPr txBox="1"/>
          <p:nvPr/>
        </p:nvSpPr>
        <p:spPr>
          <a:xfrm>
            <a:off x="4889688" y="436505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Visit New York</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Lexend"/>
                <a:ea typeface="Lexend"/>
                <a:cs typeface="Lexend"/>
                <a:sym typeface="Lexend"/>
                <a:hlinkClick r:id="rId4"/>
              </a:rPr>
              <a:t>https://bit.ly/3Rmy4qT</a:t>
            </a:r>
            <a:r>
              <a:rPr lang="en" sz="1200" b="0" i="0" u="none" strike="noStrike" cap="none">
                <a:solidFill>
                  <a:schemeClr val="dk2"/>
                </a:solidFill>
                <a:latin typeface="Lexend"/>
                <a:ea typeface="Lexend"/>
                <a:cs typeface="Lexend"/>
                <a:sym typeface="Lexend"/>
              </a:rPr>
              <a:t>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pic>
        <p:nvPicPr>
          <p:cNvPr id="164" name="Google Shape;164;p11"/>
          <p:cNvPicPr preferRelativeResize="0"/>
          <p:nvPr/>
        </p:nvPicPr>
        <p:blipFill rotWithShape="1">
          <a:blip r:embed="rId5">
            <a:alphaModFix/>
          </a:blip>
          <a:srcRect/>
          <a:stretch/>
        </p:blipFill>
        <p:spPr>
          <a:xfrm>
            <a:off x="1550350" y="1805662"/>
            <a:ext cx="2578675" cy="2578675"/>
          </a:xfrm>
          <a:prstGeom prst="rect">
            <a:avLst/>
          </a:prstGeom>
          <a:noFill/>
          <a:ln w="9525" cap="flat" cmpd="sng">
            <a:solidFill>
              <a:schemeClr val="dk2"/>
            </a:solidFill>
            <a:prstDash val="solid"/>
            <a:round/>
            <a:headEnd type="none" w="sm" len="sm"/>
            <a:tailEnd type="none" w="sm" len="sm"/>
          </a:ln>
        </p:spPr>
      </p:pic>
      <p:pic>
        <p:nvPicPr>
          <p:cNvPr id="165" name="Google Shape;165;p11"/>
          <p:cNvPicPr preferRelativeResize="0"/>
          <p:nvPr/>
        </p:nvPicPr>
        <p:blipFill rotWithShape="1">
          <a:blip r:embed="rId6">
            <a:alphaModFix/>
          </a:blip>
          <a:srcRect/>
          <a:stretch/>
        </p:blipFill>
        <p:spPr>
          <a:xfrm>
            <a:off x="4780925" y="1786375"/>
            <a:ext cx="2617250" cy="2617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2"/>
          <p:cNvSpPr txBox="1"/>
          <p:nvPr/>
        </p:nvSpPr>
        <p:spPr>
          <a:xfrm>
            <a:off x="381000" y="393700"/>
            <a:ext cx="7899300" cy="69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Your Travels</a:t>
            </a:r>
            <a:endParaRPr sz="3800" b="0" i="0" u="none" strike="noStrike" cap="none">
              <a:solidFill>
                <a:srgbClr val="0A7982"/>
              </a:solidFill>
              <a:latin typeface="Poppins SemiBold"/>
              <a:ea typeface="Poppins SemiBold"/>
              <a:cs typeface="Poppins SemiBold"/>
              <a:sym typeface="Poppins SemiBold"/>
            </a:endParaRPr>
          </a:p>
        </p:txBody>
      </p:sp>
      <p:sp>
        <p:nvSpPr>
          <p:cNvPr id="65" name="Google Shape;65;p2"/>
          <p:cNvSpPr txBox="1"/>
          <p:nvPr/>
        </p:nvSpPr>
        <p:spPr>
          <a:xfrm>
            <a:off x="393700" y="1028700"/>
            <a:ext cx="78993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Name a place you’ve been to and share a memorable experience.</a:t>
            </a:r>
            <a:endParaRPr sz="1600" b="0" i="0" u="none" strike="noStrike" cap="none">
              <a:solidFill>
                <a:srgbClr val="0A7982"/>
              </a:solidFill>
              <a:latin typeface="Poppins"/>
              <a:ea typeface="Poppins"/>
              <a:cs typeface="Poppins"/>
              <a:sym typeface="Poppins"/>
            </a:endParaRPr>
          </a:p>
        </p:txBody>
      </p:sp>
      <p:sp>
        <p:nvSpPr>
          <p:cNvPr id="66" name="Google Shape;66;p2"/>
          <p:cNvSpPr/>
          <p:nvPr/>
        </p:nvSpPr>
        <p:spPr>
          <a:xfrm>
            <a:off x="52330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Light"/>
              <a:ea typeface="Lexend Light"/>
              <a:cs typeface="Lexend Light"/>
              <a:sym typeface="Lexend Light"/>
            </a:endParaRPr>
          </a:p>
        </p:txBody>
      </p:sp>
      <p:sp>
        <p:nvSpPr>
          <p:cNvPr id="67" name="Google Shape;67;p2"/>
          <p:cNvSpPr txBox="1"/>
          <p:nvPr/>
        </p:nvSpPr>
        <p:spPr>
          <a:xfrm>
            <a:off x="523425" y="1512875"/>
            <a:ext cx="3594900" cy="78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Lexend Light"/>
                <a:ea typeface="Lexend Light"/>
                <a:cs typeface="Lexend Light"/>
                <a:sym typeface="Lexend Light"/>
              </a:rPr>
              <a:t>Share a place you’ve visited and a memorable experience. What made the experience memorable? Is it because you liked how it looked? How it made you feel? Or how it connected with your beliefs?</a:t>
            </a:r>
            <a:endParaRPr sz="1000" b="0" i="0" u="none" strike="noStrike" cap="none">
              <a:solidFill>
                <a:schemeClr val="dk2"/>
              </a:solidFill>
              <a:latin typeface="Lexend Light"/>
              <a:ea typeface="Lexend Light"/>
              <a:cs typeface="Lexend Light"/>
              <a:sym typeface="Lexend Light"/>
            </a:endParaRPr>
          </a:p>
        </p:txBody>
      </p:sp>
      <p:sp>
        <p:nvSpPr>
          <p:cNvPr id="68" name="Google Shape;68;p2"/>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Light"/>
              <a:ea typeface="Lexend Light"/>
              <a:cs typeface="Lexend Light"/>
              <a:sym typeface="Lexend Light"/>
            </a:endParaRPr>
          </a:p>
        </p:txBody>
      </p:sp>
      <p:sp>
        <p:nvSpPr>
          <p:cNvPr id="69" name="Google Shape;69;p2"/>
          <p:cNvSpPr txBox="1"/>
          <p:nvPr/>
        </p:nvSpPr>
        <p:spPr>
          <a:xfrm>
            <a:off x="4401850" y="1512875"/>
            <a:ext cx="3517800" cy="4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Lexend Light"/>
                <a:ea typeface="Lexend Light"/>
                <a:cs typeface="Lexend Light"/>
                <a:sym typeface="Lexend Light"/>
              </a:rPr>
              <a:t>Add a photo from or drawing about that experience in this section. </a:t>
            </a:r>
            <a:endParaRPr sz="1000" b="0" i="0" u="none" strike="noStrike" cap="none">
              <a:solidFill>
                <a:schemeClr val="dk2"/>
              </a:solidFill>
              <a:latin typeface="Lexend Light"/>
              <a:ea typeface="Lexend Light"/>
              <a:cs typeface="Lexend Light"/>
              <a:sym typeface="Lexen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sp>
        <p:nvSpPr>
          <p:cNvPr id="75" name="Google Shape;75;p3"/>
          <p:cNvSpPr/>
          <p:nvPr/>
        </p:nvSpPr>
        <p:spPr>
          <a:xfrm>
            <a:off x="579450" y="1502075"/>
            <a:ext cx="7601700" cy="31803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Light"/>
              <a:ea typeface="Lexend Light"/>
              <a:cs typeface="Lexend Light"/>
              <a:sym typeface="Lexend Light"/>
            </a:endParaRPr>
          </a:p>
        </p:txBody>
      </p:sp>
      <p:sp>
        <p:nvSpPr>
          <p:cNvPr id="76" name="Google Shape;76;p3"/>
          <p:cNvSpPr txBox="1"/>
          <p:nvPr/>
        </p:nvSpPr>
        <p:spPr>
          <a:xfrm>
            <a:off x="381000" y="393700"/>
            <a:ext cx="76668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What is environment?</a:t>
            </a:r>
            <a:endParaRPr sz="3800" b="0" i="0" u="none" strike="noStrike" cap="none">
              <a:solidFill>
                <a:srgbClr val="0A7982"/>
              </a:solidFill>
              <a:latin typeface="Poppins SemiBold"/>
              <a:ea typeface="Poppins SemiBold"/>
              <a:cs typeface="Poppins SemiBold"/>
              <a:sym typeface="Poppins SemiBold"/>
            </a:endParaRPr>
          </a:p>
        </p:txBody>
      </p:sp>
      <p:sp>
        <p:nvSpPr>
          <p:cNvPr id="77" name="Google Shape;77;p3"/>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Share what you know.</a:t>
            </a:r>
            <a:endParaRPr sz="1600" b="0" i="0" u="none" strike="noStrike" cap="none">
              <a:solidFill>
                <a:srgbClr val="0A7982"/>
              </a:solidFill>
              <a:latin typeface="Poppins"/>
              <a:ea typeface="Poppins"/>
              <a:cs typeface="Poppins"/>
              <a:sym typeface="Poppins"/>
            </a:endParaRPr>
          </a:p>
        </p:txBody>
      </p:sp>
      <p:sp>
        <p:nvSpPr>
          <p:cNvPr id="78" name="Google Shape;78;p3"/>
          <p:cNvSpPr txBox="1"/>
          <p:nvPr/>
        </p:nvSpPr>
        <p:spPr>
          <a:xfrm>
            <a:off x="579450" y="1562000"/>
            <a:ext cx="76017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dk1"/>
                </a:solidFill>
                <a:latin typeface="Lexend Light"/>
                <a:ea typeface="Lexend Light"/>
                <a:cs typeface="Lexend Light"/>
                <a:sym typeface="Lexend Light"/>
              </a:rPr>
              <a:t>The </a:t>
            </a:r>
            <a:r>
              <a:rPr lang="en" sz="2100" b="1" i="0" u="none" strike="noStrike" cap="none">
                <a:solidFill>
                  <a:schemeClr val="dk1"/>
                </a:solidFill>
                <a:latin typeface="Lexend"/>
                <a:ea typeface="Lexend"/>
                <a:cs typeface="Lexend"/>
                <a:sym typeface="Lexend"/>
              </a:rPr>
              <a:t>environment </a:t>
            </a:r>
            <a:r>
              <a:rPr lang="en" sz="2100" b="0" i="0" u="none" strike="noStrike" cap="none">
                <a:solidFill>
                  <a:schemeClr val="dk1"/>
                </a:solidFill>
                <a:latin typeface="Lexend Light"/>
                <a:ea typeface="Lexend Light"/>
                <a:cs typeface="Lexend Light"/>
                <a:sym typeface="Lexend Light"/>
              </a:rPr>
              <a:t>is the total of all </a:t>
            </a:r>
            <a:r>
              <a:rPr lang="en" sz="2100" b="1" i="0" u="none" strike="noStrike" cap="none">
                <a:solidFill>
                  <a:schemeClr val="dk1"/>
                </a:solidFill>
                <a:latin typeface="Lexend"/>
                <a:ea typeface="Lexend"/>
                <a:cs typeface="Lexend"/>
                <a:sym typeface="Lexend"/>
              </a:rPr>
              <a:t>living </a:t>
            </a:r>
            <a:r>
              <a:rPr lang="en" sz="2100" b="0" i="0" u="none" strike="noStrike" cap="none">
                <a:solidFill>
                  <a:schemeClr val="dk1"/>
                </a:solidFill>
                <a:latin typeface="Lexend Light"/>
                <a:ea typeface="Lexend Light"/>
                <a:cs typeface="Lexend Light"/>
                <a:sym typeface="Lexend Light"/>
              </a:rPr>
              <a:t>and </a:t>
            </a:r>
            <a:r>
              <a:rPr lang="en" sz="2100" b="1" i="0" u="none" strike="noStrike" cap="none">
                <a:solidFill>
                  <a:schemeClr val="dk1"/>
                </a:solidFill>
                <a:latin typeface="Lexend"/>
                <a:ea typeface="Lexend"/>
                <a:cs typeface="Lexend"/>
                <a:sym typeface="Lexend"/>
              </a:rPr>
              <a:t>nonliving things </a:t>
            </a:r>
            <a:r>
              <a:rPr lang="en" sz="2100" b="0" i="0" u="none" strike="noStrike" cap="none">
                <a:solidFill>
                  <a:schemeClr val="dk1"/>
                </a:solidFill>
                <a:latin typeface="Lexend Light"/>
                <a:ea typeface="Lexend Light"/>
                <a:cs typeface="Lexend Light"/>
                <a:sym typeface="Lexend Light"/>
              </a:rPr>
              <a:t>in our surroundings that affect survival and development.</a:t>
            </a:r>
            <a:endParaRPr sz="2100" b="0" i="0" u="none" strike="noStrike" cap="none">
              <a:solidFill>
                <a:schemeClr val="dk1"/>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Lexend Light"/>
              <a:ea typeface="Lexend Light"/>
              <a:cs typeface="Lexend Light"/>
              <a:sym typeface="Lexend Light"/>
            </a:endParaRPr>
          </a:p>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dk1"/>
                </a:solidFill>
                <a:latin typeface="Lexend Light"/>
                <a:ea typeface="Lexend Light"/>
                <a:cs typeface="Lexend Light"/>
                <a:sym typeface="Lexend Light"/>
              </a:rPr>
              <a:t>An environment can be </a:t>
            </a:r>
            <a:r>
              <a:rPr lang="en" sz="2100" b="1" i="0" u="none" strike="noStrike" cap="none">
                <a:solidFill>
                  <a:schemeClr val="dk1"/>
                </a:solidFill>
                <a:latin typeface="Lexend"/>
                <a:ea typeface="Lexend"/>
                <a:cs typeface="Lexend"/>
                <a:sym typeface="Lexend"/>
              </a:rPr>
              <a:t>built </a:t>
            </a:r>
            <a:r>
              <a:rPr lang="en" sz="2100" b="0" i="0" u="none" strike="noStrike" cap="none">
                <a:solidFill>
                  <a:schemeClr val="dk1"/>
                </a:solidFill>
                <a:latin typeface="Lexend Light"/>
                <a:ea typeface="Lexend Light"/>
                <a:cs typeface="Lexend Light"/>
                <a:sym typeface="Lexend Light"/>
              </a:rPr>
              <a:t>(cities, towns, etc) or </a:t>
            </a:r>
            <a:r>
              <a:rPr lang="en" sz="2100" b="1" i="0" u="none" strike="noStrike" cap="none">
                <a:solidFill>
                  <a:schemeClr val="dk1"/>
                </a:solidFill>
                <a:latin typeface="Lexend"/>
                <a:ea typeface="Lexend"/>
                <a:cs typeface="Lexend"/>
                <a:sym typeface="Lexend"/>
              </a:rPr>
              <a:t>natural </a:t>
            </a:r>
            <a:r>
              <a:rPr lang="en" sz="2100" b="0" i="0" u="none" strike="noStrike" cap="none">
                <a:solidFill>
                  <a:schemeClr val="dk1"/>
                </a:solidFill>
                <a:latin typeface="Lexend Light"/>
                <a:ea typeface="Lexend Light"/>
                <a:cs typeface="Lexend Light"/>
                <a:sym typeface="Lexend Light"/>
              </a:rPr>
              <a:t>(forests, beaches, rivers, etc).</a:t>
            </a:r>
            <a:endParaRPr sz="2100" b="0" i="0" u="none" strike="noStrike" cap="none">
              <a:solidFill>
                <a:schemeClr val="dk1"/>
              </a:solidFill>
              <a:latin typeface="Lexend Light"/>
              <a:ea typeface="Lexend Light"/>
              <a:cs typeface="Lexend Light"/>
              <a:sym typeface="Lexen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4"/>
          <p:cNvSpPr/>
          <p:nvPr/>
        </p:nvSpPr>
        <p:spPr>
          <a:xfrm>
            <a:off x="3060550" y="1443000"/>
            <a:ext cx="2437200" cy="32745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Light"/>
              <a:ea typeface="Lexend Light"/>
              <a:cs typeface="Lexend Light"/>
              <a:sym typeface="Lexend Light"/>
            </a:endParaRPr>
          </a:p>
        </p:txBody>
      </p:sp>
      <p:sp>
        <p:nvSpPr>
          <p:cNvPr id="85" name="Google Shape;85;p4"/>
          <p:cNvSpPr/>
          <p:nvPr/>
        </p:nvSpPr>
        <p:spPr>
          <a:xfrm>
            <a:off x="5612800" y="1443000"/>
            <a:ext cx="2437200" cy="32745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Light"/>
              <a:ea typeface="Lexend Light"/>
              <a:cs typeface="Lexend Light"/>
              <a:sym typeface="Lexend Light"/>
            </a:endParaRPr>
          </a:p>
        </p:txBody>
      </p:sp>
      <p:sp>
        <p:nvSpPr>
          <p:cNvPr id="86" name="Google Shape;86;p4"/>
          <p:cNvSpPr/>
          <p:nvPr/>
        </p:nvSpPr>
        <p:spPr>
          <a:xfrm>
            <a:off x="523300" y="1443000"/>
            <a:ext cx="2437200" cy="32745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exend Light"/>
              <a:ea typeface="Lexend Light"/>
              <a:cs typeface="Lexend Light"/>
              <a:sym typeface="Lexend Light"/>
            </a:endParaRPr>
          </a:p>
        </p:txBody>
      </p:sp>
      <p:sp>
        <p:nvSpPr>
          <p:cNvPr id="87" name="Google Shape;87;p4"/>
          <p:cNvSpPr txBox="1"/>
          <p:nvPr/>
        </p:nvSpPr>
        <p:spPr>
          <a:xfrm>
            <a:off x="523300" y="1717488"/>
            <a:ext cx="24072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Lexend"/>
                <a:ea typeface="Lexend"/>
                <a:cs typeface="Lexend"/>
                <a:sym typeface="Lexend"/>
              </a:rPr>
              <a:t>Aesthetics</a:t>
            </a:r>
            <a:endParaRPr sz="1200" b="1" i="0" u="none" strike="noStrike" cap="none">
              <a:solidFill>
                <a:schemeClr val="dk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Lexend Light"/>
                <a:ea typeface="Lexend Light"/>
                <a:cs typeface="Lexend Light"/>
                <a:sym typeface="Lexend Light"/>
              </a:rPr>
              <a:t>(How it looks)</a:t>
            </a:r>
            <a:endParaRPr sz="900" b="0" i="0" u="none" strike="noStrike" cap="none">
              <a:solidFill>
                <a:schemeClr val="dk1"/>
              </a:solidFill>
              <a:latin typeface="Lexend Light"/>
              <a:ea typeface="Lexend Light"/>
              <a:cs typeface="Lexend Light"/>
              <a:sym typeface="Lexend Light"/>
            </a:endParaRPr>
          </a:p>
        </p:txBody>
      </p:sp>
      <p:sp>
        <p:nvSpPr>
          <p:cNvPr id="88" name="Google Shape;88;p4"/>
          <p:cNvSpPr txBox="1"/>
          <p:nvPr/>
        </p:nvSpPr>
        <p:spPr>
          <a:xfrm>
            <a:off x="352925" y="569125"/>
            <a:ext cx="7668900" cy="6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rgbClr val="0A7982"/>
                </a:solidFill>
                <a:latin typeface="Poppins SemiBold"/>
                <a:ea typeface="Poppins SemiBold"/>
                <a:cs typeface="Poppins SemiBold"/>
                <a:sym typeface="Poppins SemiBold"/>
              </a:rPr>
              <a:t>Your connection to the environment</a:t>
            </a:r>
            <a:endParaRPr sz="3200" b="0" i="0" u="none" strike="noStrike" cap="none">
              <a:solidFill>
                <a:srgbClr val="0A7982"/>
              </a:solidFill>
              <a:latin typeface="Poppins SemiBold"/>
              <a:ea typeface="Poppins SemiBold"/>
              <a:cs typeface="Poppins SemiBold"/>
              <a:sym typeface="Poppins SemiBold"/>
            </a:endParaRPr>
          </a:p>
        </p:txBody>
      </p:sp>
      <p:sp>
        <p:nvSpPr>
          <p:cNvPr id="89" name="Google Shape;89;p4"/>
          <p:cNvSpPr txBox="1"/>
          <p:nvPr/>
        </p:nvSpPr>
        <p:spPr>
          <a:xfrm>
            <a:off x="444700" y="1057075"/>
            <a:ext cx="76689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What makes the place interesting or special to you?</a:t>
            </a:r>
            <a:endParaRPr sz="1600" b="0" i="0" u="none" strike="noStrike" cap="none">
              <a:solidFill>
                <a:srgbClr val="0A7982"/>
              </a:solidFill>
              <a:latin typeface="Poppins"/>
              <a:ea typeface="Poppins"/>
              <a:cs typeface="Poppins"/>
              <a:sym typeface="Poppins"/>
            </a:endParaRPr>
          </a:p>
        </p:txBody>
      </p:sp>
      <p:sp>
        <p:nvSpPr>
          <p:cNvPr id="90" name="Google Shape;90;p4"/>
          <p:cNvSpPr txBox="1"/>
          <p:nvPr/>
        </p:nvSpPr>
        <p:spPr>
          <a:xfrm>
            <a:off x="3068050" y="1717488"/>
            <a:ext cx="24072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Lexend"/>
                <a:ea typeface="Lexend"/>
                <a:cs typeface="Lexend"/>
                <a:sym typeface="Lexend"/>
              </a:rPr>
              <a:t>Emotional</a:t>
            </a:r>
            <a:endParaRPr sz="1200" b="1" i="0" u="none" strike="noStrike" cap="none">
              <a:solidFill>
                <a:schemeClr val="dk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Lexend Light"/>
                <a:ea typeface="Lexend Light"/>
                <a:cs typeface="Lexend Light"/>
                <a:sym typeface="Lexend Light"/>
              </a:rPr>
              <a:t>(How it makes you feel)</a:t>
            </a:r>
            <a:endParaRPr sz="900" b="0" i="0" u="none" strike="noStrike" cap="none">
              <a:solidFill>
                <a:schemeClr val="dk1"/>
              </a:solidFill>
              <a:latin typeface="Lexend Light"/>
              <a:ea typeface="Lexend Light"/>
              <a:cs typeface="Lexend Light"/>
              <a:sym typeface="Lexend Light"/>
            </a:endParaRPr>
          </a:p>
        </p:txBody>
      </p:sp>
      <p:sp>
        <p:nvSpPr>
          <p:cNvPr id="91" name="Google Shape;91;p4"/>
          <p:cNvSpPr txBox="1"/>
          <p:nvPr/>
        </p:nvSpPr>
        <p:spPr>
          <a:xfrm>
            <a:off x="5627800" y="1717488"/>
            <a:ext cx="24072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Lexend"/>
                <a:ea typeface="Lexend"/>
                <a:cs typeface="Lexend"/>
                <a:sym typeface="Lexend"/>
              </a:rPr>
              <a:t>Spiritual</a:t>
            </a:r>
            <a:endParaRPr sz="1200" b="1" i="0" u="none" strike="noStrike" cap="none">
              <a:solidFill>
                <a:schemeClr val="dk1"/>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Lexend Light"/>
                <a:ea typeface="Lexend Light"/>
                <a:cs typeface="Lexend Light"/>
                <a:sym typeface="Lexend Light"/>
              </a:rPr>
              <a:t>(How it aligns with your beliefs)</a:t>
            </a:r>
            <a:endParaRPr sz="900" b="0" i="0" u="none" strike="noStrike" cap="none">
              <a:solidFill>
                <a:schemeClr val="dk1"/>
              </a:solidFill>
              <a:latin typeface="Lexend Light"/>
              <a:ea typeface="Lexend Light"/>
              <a:cs typeface="Lexend Light"/>
              <a:sym typeface="Lexend Light"/>
            </a:endParaRPr>
          </a:p>
        </p:txBody>
      </p:sp>
      <p:pic>
        <p:nvPicPr>
          <p:cNvPr id="92" name="Google Shape;92;p4"/>
          <p:cNvPicPr preferRelativeResize="0"/>
          <p:nvPr/>
        </p:nvPicPr>
        <p:blipFill rotWithShape="1">
          <a:blip r:embed="rId4">
            <a:alphaModFix/>
          </a:blip>
          <a:srcRect/>
          <a:stretch/>
        </p:blipFill>
        <p:spPr>
          <a:xfrm>
            <a:off x="3174888" y="2432125"/>
            <a:ext cx="2223526" cy="1488725"/>
          </a:xfrm>
          <a:prstGeom prst="rect">
            <a:avLst/>
          </a:prstGeom>
          <a:noFill/>
          <a:ln>
            <a:noFill/>
          </a:ln>
        </p:spPr>
      </p:pic>
      <p:pic>
        <p:nvPicPr>
          <p:cNvPr id="93" name="Google Shape;93;p4"/>
          <p:cNvPicPr preferRelativeResize="0"/>
          <p:nvPr/>
        </p:nvPicPr>
        <p:blipFill rotWithShape="1">
          <a:blip r:embed="rId5">
            <a:alphaModFix/>
          </a:blip>
          <a:srcRect/>
          <a:stretch/>
        </p:blipFill>
        <p:spPr>
          <a:xfrm>
            <a:off x="620975" y="2432125"/>
            <a:ext cx="2241853" cy="1488724"/>
          </a:xfrm>
          <a:prstGeom prst="rect">
            <a:avLst/>
          </a:prstGeom>
          <a:noFill/>
          <a:ln>
            <a:noFill/>
          </a:ln>
        </p:spPr>
      </p:pic>
      <p:pic>
        <p:nvPicPr>
          <p:cNvPr id="94" name="Google Shape;94;p4"/>
          <p:cNvPicPr preferRelativeResize="0"/>
          <p:nvPr/>
        </p:nvPicPr>
        <p:blipFill rotWithShape="1">
          <a:blip r:embed="rId6">
            <a:alphaModFix/>
          </a:blip>
          <a:srcRect/>
          <a:stretch/>
        </p:blipFill>
        <p:spPr>
          <a:xfrm>
            <a:off x="5677912" y="2432125"/>
            <a:ext cx="2306973" cy="148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5"/>
          <p:cNvSpPr txBox="1"/>
          <p:nvPr/>
        </p:nvSpPr>
        <p:spPr>
          <a:xfrm>
            <a:off x="381000" y="393700"/>
            <a:ext cx="80904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Let’s Travel the World</a:t>
            </a:r>
            <a:endParaRPr sz="3800" b="0" i="0" u="none" strike="noStrike" cap="none">
              <a:solidFill>
                <a:srgbClr val="0A7982"/>
              </a:solidFill>
              <a:latin typeface="Poppins SemiBold"/>
              <a:ea typeface="Poppins SemiBold"/>
              <a:cs typeface="Poppins SemiBold"/>
              <a:sym typeface="Poppins SemiBold"/>
            </a:endParaRPr>
          </a:p>
        </p:txBody>
      </p:sp>
      <p:sp>
        <p:nvSpPr>
          <p:cNvPr id="101" name="Google Shape;101;p5"/>
          <p:cNvSpPr txBox="1"/>
          <p:nvPr/>
        </p:nvSpPr>
        <p:spPr>
          <a:xfrm>
            <a:off x="393700" y="1028700"/>
            <a:ext cx="8175900" cy="52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Which countries have you been to? What continents are they located in?</a:t>
            </a:r>
            <a:endParaRPr sz="1600" b="0" i="0" u="none" strike="noStrike" cap="none">
              <a:solidFill>
                <a:srgbClr val="0A7982"/>
              </a:solidFill>
              <a:latin typeface="Poppins"/>
              <a:ea typeface="Poppins"/>
              <a:cs typeface="Poppins"/>
              <a:sym typeface="Poppins"/>
            </a:endParaRPr>
          </a:p>
        </p:txBody>
      </p:sp>
      <p:pic>
        <p:nvPicPr>
          <p:cNvPr id="102" name="Google Shape;102;p5"/>
          <p:cNvPicPr preferRelativeResize="0"/>
          <p:nvPr/>
        </p:nvPicPr>
        <p:blipFill rotWithShape="1">
          <a:blip r:embed="rId4">
            <a:alphaModFix/>
          </a:blip>
          <a:srcRect/>
          <a:stretch/>
        </p:blipFill>
        <p:spPr>
          <a:xfrm>
            <a:off x="724825" y="1668200"/>
            <a:ext cx="3522474" cy="2339149"/>
          </a:xfrm>
          <a:prstGeom prst="rect">
            <a:avLst/>
          </a:prstGeom>
          <a:noFill/>
          <a:ln w="9525" cap="flat" cmpd="sng">
            <a:solidFill>
              <a:schemeClr val="dk2"/>
            </a:solidFill>
            <a:prstDash val="solid"/>
            <a:round/>
            <a:headEnd type="none" w="sm" len="sm"/>
            <a:tailEnd type="none" w="sm" len="sm"/>
          </a:ln>
        </p:spPr>
      </p:pic>
      <p:pic>
        <p:nvPicPr>
          <p:cNvPr id="103" name="Google Shape;103;p5"/>
          <p:cNvPicPr preferRelativeResize="0"/>
          <p:nvPr/>
        </p:nvPicPr>
        <p:blipFill rotWithShape="1">
          <a:blip r:embed="rId5">
            <a:alphaModFix/>
          </a:blip>
          <a:srcRect/>
          <a:stretch/>
        </p:blipFill>
        <p:spPr>
          <a:xfrm>
            <a:off x="4605100" y="1668200"/>
            <a:ext cx="3522474" cy="2347409"/>
          </a:xfrm>
          <a:prstGeom prst="rect">
            <a:avLst/>
          </a:prstGeom>
          <a:noFill/>
          <a:ln w="9525" cap="flat" cmpd="sng">
            <a:solidFill>
              <a:schemeClr val="dk2"/>
            </a:solidFill>
            <a:prstDash val="solid"/>
            <a:round/>
            <a:headEnd type="none" w="sm" len="sm"/>
            <a:tailEnd type="none" w="sm" len="sm"/>
          </a:ln>
        </p:spPr>
      </p:pic>
      <p:sp>
        <p:nvSpPr>
          <p:cNvPr id="104" name="Google Shape;104;p5"/>
          <p:cNvSpPr txBox="1"/>
          <p:nvPr/>
        </p:nvSpPr>
        <p:spPr>
          <a:xfrm>
            <a:off x="1286213" y="401560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Europe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sp>
        <p:nvSpPr>
          <p:cNvPr id="105" name="Google Shape;105;p5"/>
          <p:cNvSpPr txBox="1"/>
          <p:nvPr/>
        </p:nvSpPr>
        <p:spPr>
          <a:xfrm>
            <a:off x="5166475" y="401560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North America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6"/>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Visit Europe</a:t>
            </a:r>
            <a:endParaRPr sz="3800" b="0" i="0" u="none" strike="noStrike" cap="none">
              <a:solidFill>
                <a:srgbClr val="0A7982"/>
              </a:solidFill>
              <a:latin typeface="Poppins SemiBold"/>
              <a:ea typeface="Poppins SemiBold"/>
              <a:cs typeface="Poppins SemiBold"/>
              <a:sym typeface="Poppins SemiBold"/>
            </a:endParaRPr>
          </a:p>
        </p:txBody>
      </p:sp>
      <p:sp>
        <p:nvSpPr>
          <p:cNvPr id="112" name="Google Shape;112;p6"/>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Scan the QR codes using your devices.</a:t>
            </a:r>
            <a:endParaRPr sz="1600" b="0" i="0" u="none" strike="noStrike" cap="none">
              <a:solidFill>
                <a:srgbClr val="0A7982"/>
              </a:solidFill>
              <a:latin typeface="Poppins"/>
              <a:ea typeface="Poppins"/>
              <a:cs typeface="Poppins"/>
              <a:sym typeface="Poppins"/>
            </a:endParaRPr>
          </a:p>
        </p:txBody>
      </p:sp>
      <p:sp>
        <p:nvSpPr>
          <p:cNvPr id="113" name="Google Shape;113;p6"/>
          <p:cNvSpPr txBox="1"/>
          <p:nvPr/>
        </p:nvSpPr>
        <p:spPr>
          <a:xfrm>
            <a:off x="4889688" y="436505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Visit Europe </a:t>
            </a:r>
            <a:r>
              <a:rPr lang="en" sz="1200" b="0" i="0" u="sng" strike="noStrike" cap="none">
                <a:solidFill>
                  <a:schemeClr val="hlink"/>
                </a:solidFill>
                <a:latin typeface="Lexend"/>
                <a:ea typeface="Lexend"/>
                <a:cs typeface="Lexend"/>
                <a:sym typeface="Lexend"/>
                <a:hlinkClick r:id="rId4"/>
              </a:rPr>
              <a:t>https://bit.ly/4aaL1M6</a:t>
            </a:r>
            <a:r>
              <a:rPr lang="en" sz="1200" b="0" i="0" u="none" strike="noStrike" cap="none">
                <a:solidFill>
                  <a:schemeClr val="dk2"/>
                </a:solidFill>
                <a:latin typeface="Lexend"/>
                <a:ea typeface="Lexend"/>
                <a:cs typeface="Lexend"/>
                <a:sym typeface="Lexend"/>
              </a:rPr>
              <a:t>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pic>
        <p:nvPicPr>
          <p:cNvPr id="114" name="Google Shape;114;p6"/>
          <p:cNvPicPr preferRelativeResize="0"/>
          <p:nvPr/>
        </p:nvPicPr>
        <p:blipFill rotWithShape="1">
          <a:blip r:embed="rId5">
            <a:alphaModFix/>
          </a:blip>
          <a:srcRect/>
          <a:stretch/>
        </p:blipFill>
        <p:spPr>
          <a:xfrm>
            <a:off x="953838" y="1781738"/>
            <a:ext cx="3045325" cy="2436275"/>
          </a:xfrm>
          <a:prstGeom prst="rect">
            <a:avLst/>
          </a:prstGeom>
          <a:noFill/>
          <a:ln w="9525" cap="flat" cmpd="sng">
            <a:solidFill>
              <a:schemeClr val="dk2"/>
            </a:solidFill>
            <a:prstDash val="solid"/>
            <a:round/>
            <a:headEnd type="none" w="sm" len="sm"/>
            <a:tailEnd type="none" w="sm" len="sm"/>
          </a:ln>
        </p:spPr>
      </p:pic>
      <p:pic>
        <p:nvPicPr>
          <p:cNvPr id="115" name="Google Shape;115;p6"/>
          <p:cNvPicPr preferRelativeResize="0"/>
          <p:nvPr/>
        </p:nvPicPr>
        <p:blipFill rotWithShape="1">
          <a:blip r:embed="rId6">
            <a:alphaModFix/>
          </a:blip>
          <a:srcRect/>
          <a:stretch/>
        </p:blipFill>
        <p:spPr>
          <a:xfrm>
            <a:off x="4780925" y="1747800"/>
            <a:ext cx="2617250" cy="2617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7"/>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Visit Paris</a:t>
            </a:r>
            <a:endParaRPr sz="3800" b="0" i="0" u="none" strike="noStrike" cap="none">
              <a:solidFill>
                <a:srgbClr val="0A7982"/>
              </a:solidFill>
              <a:latin typeface="Poppins SemiBold"/>
              <a:ea typeface="Poppins SemiBold"/>
              <a:cs typeface="Poppins SemiBold"/>
              <a:sym typeface="Poppins SemiBold"/>
            </a:endParaRPr>
          </a:p>
        </p:txBody>
      </p:sp>
      <p:sp>
        <p:nvSpPr>
          <p:cNvPr id="122" name="Google Shape;122;p7"/>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Scan the QR codes using your devices.</a:t>
            </a:r>
            <a:endParaRPr sz="1600" b="0" i="0" u="none" strike="noStrike" cap="none">
              <a:solidFill>
                <a:srgbClr val="0A7982"/>
              </a:solidFill>
              <a:latin typeface="Poppins"/>
              <a:ea typeface="Poppins"/>
              <a:cs typeface="Poppins"/>
              <a:sym typeface="Poppins"/>
            </a:endParaRPr>
          </a:p>
        </p:txBody>
      </p:sp>
      <p:sp>
        <p:nvSpPr>
          <p:cNvPr id="123" name="Google Shape;123;p7"/>
          <p:cNvSpPr txBox="1"/>
          <p:nvPr/>
        </p:nvSpPr>
        <p:spPr>
          <a:xfrm>
            <a:off x="4889688" y="436505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Escape Now To Paris</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Lexend"/>
                <a:ea typeface="Lexend"/>
                <a:cs typeface="Lexend"/>
                <a:sym typeface="Lexend"/>
                <a:hlinkClick r:id="rId4"/>
              </a:rPr>
              <a:t>https://bit.ly/47NpEyw</a:t>
            </a:r>
            <a:r>
              <a:rPr lang="en" sz="1200" b="0" i="0" u="none" strike="noStrike" cap="none">
                <a:solidFill>
                  <a:schemeClr val="dk2"/>
                </a:solidFill>
                <a:latin typeface="Lexend"/>
                <a:ea typeface="Lexend"/>
                <a:cs typeface="Lexend"/>
                <a:sym typeface="Lexend"/>
              </a:rPr>
              <a:t>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pic>
        <p:nvPicPr>
          <p:cNvPr id="124" name="Google Shape;124;p7"/>
          <p:cNvPicPr preferRelativeResize="0"/>
          <p:nvPr/>
        </p:nvPicPr>
        <p:blipFill rotWithShape="1">
          <a:blip r:embed="rId5">
            <a:alphaModFix/>
          </a:blip>
          <a:srcRect/>
          <a:stretch/>
        </p:blipFill>
        <p:spPr>
          <a:xfrm>
            <a:off x="1373650" y="1667475"/>
            <a:ext cx="2730324" cy="2730324"/>
          </a:xfrm>
          <a:prstGeom prst="rect">
            <a:avLst/>
          </a:prstGeom>
          <a:noFill/>
          <a:ln w="9525" cap="flat" cmpd="sng">
            <a:solidFill>
              <a:schemeClr val="dk2"/>
            </a:solidFill>
            <a:prstDash val="solid"/>
            <a:round/>
            <a:headEnd type="none" w="sm" len="sm"/>
            <a:tailEnd type="none" w="sm" len="sm"/>
          </a:ln>
        </p:spPr>
      </p:pic>
      <p:pic>
        <p:nvPicPr>
          <p:cNvPr id="125" name="Google Shape;125;p7"/>
          <p:cNvPicPr preferRelativeResize="0"/>
          <p:nvPr/>
        </p:nvPicPr>
        <p:blipFill rotWithShape="1">
          <a:blip r:embed="rId6">
            <a:alphaModFix/>
          </a:blip>
          <a:srcRect/>
          <a:stretch/>
        </p:blipFill>
        <p:spPr>
          <a:xfrm>
            <a:off x="4724387" y="1634700"/>
            <a:ext cx="2730325" cy="2730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8"/>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Visit Prague</a:t>
            </a:r>
            <a:endParaRPr sz="3800" b="0" i="0" u="none" strike="noStrike" cap="none">
              <a:solidFill>
                <a:srgbClr val="0A7982"/>
              </a:solidFill>
              <a:latin typeface="Poppins SemiBold"/>
              <a:ea typeface="Poppins SemiBold"/>
              <a:cs typeface="Poppins SemiBold"/>
              <a:sym typeface="Poppins SemiBold"/>
            </a:endParaRPr>
          </a:p>
        </p:txBody>
      </p:sp>
      <p:sp>
        <p:nvSpPr>
          <p:cNvPr id="132" name="Google Shape;132;p8"/>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Scan the QR codes using your devices.</a:t>
            </a:r>
            <a:endParaRPr sz="1600" b="0" i="0" u="none" strike="noStrike" cap="none">
              <a:solidFill>
                <a:srgbClr val="0A7982"/>
              </a:solidFill>
              <a:latin typeface="Poppins"/>
              <a:ea typeface="Poppins"/>
              <a:cs typeface="Poppins"/>
              <a:sym typeface="Poppins"/>
            </a:endParaRPr>
          </a:p>
        </p:txBody>
      </p:sp>
      <p:sp>
        <p:nvSpPr>
          <p:cNvPr id="133" name="Google Shape;133;p8"/>
          <p:cNvSpPr txBox="1"/>
          <p:nvPr/>
        </p:nvSpPr>
        <p:spPr>
          <a:xfrm>
            <a:off x="4889688" y="436505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Visit Prague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Lexend"/>
                <a:ea typeface="Lexend"/>
                <a:cs typeface="Lexend"/>
                <a:sym typeface="Lexend"/>
                <a:hlinkClick r:id="rId4"/>
              </a:rPr>
              <a:t>https://bit.ly/47E1irg</a:t>
            </a:r>
            <a:r>
              <a:rPr lang="en" sz="1200" b="0" i="0" u="none" strike="noStrike" cap="none">
                <a:solidFill>
                  <a:schemeClr val="dk2"/>
                </a:solidFill>
                <a:latin typeface="Lexend"/>
                <a:ea typeface="Lexend"/>
                <a:cs typeface="Lexend"/>
                <a:sym typeface="Lexend"/>
              </a:rPr>
              <a:t>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pic>
        <p:nvPicPr>
          <p:cNvPr id="134" name="Google Shape;134;p8"/>
          <p:cNvPicPr preferRelativeResize="0"/>
          <p:nvPr/>
        </p:nvPicPr>
        <p:blipFill rotWithShape="1">
          <a:blip r:embed="rId5">
            <a:alphaModFix/>
          </a:blip>
          <a:srcRect/>
          <a:stretch/>
        </p:blipFill>
        <p:spPr>
          <a:xfrm>
            <a:off x="1341950" y="1615050"/>
            <a:ext cx="2769650" cy="2769650"/>
          </a:xfrm>
          <a:prstGeom prst="rect">
            <a:avLst/>
          </a:prstGeom>
          <a:noFill/>
          <a:ln w="9525" cap="flat" cmpd="sng">
            <a:solidFill>
              <a:schemeClr val="dk2"/>
            </a:solidFill>
            <a:prstDash val="solid"/>
            <a:round/>
            <a:headEnd type="none" w="sm" len="sm"/>
            <a:tailEnd type="none" w="sm" len="sm"/>
          </a:ln>
        </p:spPr>
      </p:pic>
      <p:pic>
        <p:nvPicPr>
          <p:cNvPr id="135" name="Google Shape;135;p8"/>
          <p:cNvPicPr preferRelativeResize="0"/>
          <p:nvPr/>
        </p:nvPicPr>
        <p:blipFill rotWithShape="1">
          <a:blip r:embed="rId6">
            <a:alphaModFix/>
          </a:blip>
          <a:srcRect/>
          <a:stretch/>
        </p:blipFill>
        <p:spPr>
          <a:xfrm>
            <a:off x="4704725" y="1615038"/>
            <a:ext cx="2769650" cy="2769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9"/>
          <p:cNvSpPr txBox="1"/>
          <p:nvPr/>
        </p:nvSpPr>
        <p:spPr>
          <a:xfrm>
            <a:off x="381000" y="393700"/>
            <a:ext cx="53232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Visit North America</a:t>
            </a:r>
            <a:endParaRPr sz="3800" b="0" i="0" u="none" strike="noStrike" cap="none">
              <a:solidFill>
                <a:srgbClr val="0A7982"/>
              </a:solidFill>
              <a:latin typeface="Poppins SemiBold"/>
              <a:ea typeface="Poppins SemiBold"/>
              <a:cs typeface="Poppins SemiBold"/>
              <a:sym typeface="Poppins SemiBold"/>
            </a:endParaRPr>
          </a:p>
        </p:txBody>
      </p:sp>
      <p:sp>
        <p:nvSpPr>
          <p:cNvPr id="142" name="Google Shape;142;p9"/>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Scan the QR codes using your devices.</a:t>
            </a:r>
            <a:endParaRPr sz="1600" b="0" i="0" u="none" strike="noStrike" cap="none">
              <a:solidFill>
                <a:srgbClr val="0A7982"/>
              </a:solidFill>
              <a:latin typeface="Poppins"/>
              <a:ea typeface="Poppins"/>
              <a:cs typeface="Poppins"/>
              <a:sym typeface="Poppins"/>
            </a:endParaRPr>
          </a:p>
        </p:txBody>
      </p:sp>
      <p:sp>
        <p:nvSpPr>
          <p:cNvPr id="143" name="Google Shape;143;p9"/>
          <p:cNvSpPr txBox="1"/>
          <p:nvPr/>
        </p:nvSpPr>
        <p:spPr>
          <a:xfrm>
            <a:off x="4889688" y="4365050"/>
            <a:ext cx="2399700" cy="50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2"/>
                </a:solidFill>
                <a:latin typeface="Lexend"/>
                <a:ea typeface="Lexend"/>
                <a:cs typeface="Lexend"/>
                <a:sym typeface="Lexend"/>
              </a:rPr>
              <a:t>Visit North America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Lexend"/>
                <a:ea typeface="Lexend"/>
                <a:cs typeface="Lexend"/>
                <a:sym typeface="Lexend"/>
                <a:hlinkClick r:id="rId4"/>
              </a:rPr>
              <a:t>https://bit.ly/47Xy5qY</a:t>
            </a:r>
            <a:r>
              <a:rPr lang="en" sz="1200" b="0" i="0" u="none" strike="noStrike" cap="none">
                <a:solidFill>
                  <a:schemeClr val="dk2"/>
                </a:solidFill>
                <a:latin typeface="Lexend"/>
                <a:ea typeface="Lexend"/>
                <a:cs typeface="Lexend"/>
                <a:sym typeface="Lexend"/>
              </a:rPr>
              <a:t>   </a:t>
            </a:r>
            <a:endParaRPr sz="1200" b="0" i="0" u="none" strike="noStrike" cap="none">
              <a:solidFill>
                <a:schemeClr val="dk2"/>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2"/>
              </a:solidFill>
              <a:latin typeface="Lexend"/>
              <a:ea typeface="Lexend"/>
              <a:cs typeface="Lexend"/>
              <a:sym typeface="Lexend"/>
            </a:endParaRPr>
          </a:p>
        </p:txBody>
      </p:sp>
      <p:pic>
        <p:nvPicPr>
          <p:cNvPr id="144" name="Google Shape;144;p9"/>
          <p:cNvPicPr preferRelativeResize="0"/>
          <p:nvPr/>
        </p:nvPicPr>
        <p:blipFill rotWithShape="1">
          <a:blip r:embed="rId5">
            <a:alphaModFix/>
          </a:blip>
          <a:srcRect/>
          <a:stretch/>
        </p:blipFill>
        <p:spPr>
          <a:xfrm>
            <a:off x="4780925" y="1691250"/>
            <a:ext cx="2617250" cy="2617250"/>
          </a:xfrm>
          <a:prstGeom prst="rect">
            <a:avLst/>
          </a:prstGeom>
          <a:noFill/>
          <a:ln>
            <a:noFill/>
          </a:ln>
        </p:spPr>
      </p:pic>
      <p:pic>
        <p:nvPicPr>
          <p:cNvPr id="145" name="Google Shape;145;p9"/>
          <p:cNvPicPr preferRelativeResize="0"/>
          <p:nvPr/>
        </p:nvPicPr>
        <p:blipFill rotWithShape="1">
          <a:blip r:embed="rId6">
            <a:alphaModFix/>
          </a:blip>
          <a:srcRect/>
          <a:stretch/>
        </p:blipFill>
        <p:spPr>
          <a:xfrm>
            <a:off x="1304500" y="1806975"/>
            <a:ext cx="2982250" cy="23858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78D7D82A05AF46A3813CC4746020EE" ma:contentTypeVersion="15" ma:contentTypeDescription="Create a new document." ma:contentTypeScope="" ma:versionID="eb0701ad750b93e2bac018fcca5ac311">
  <xsd:schema xmlns:xsd="http://www.w3.org/2001/XMLSchema" xmlns:xs="http://www.w3.org/2001/XMLSchema" xmlns:p="http://schemas.microsoft.com/office/2006/metadata/properties" xmlns:ns2="6acfb8c9-04c0-42b8-bd12-b499039053bd" xmlns:ns3="0d428a07-af55-49e5-a5bc-84a3e5008842" targetNamespace="http://schemas.microsoft.com/office/2006/metadata/properties" ma:root="true" ma:fieldsID="3cb7070e0d67a0aa7cdd89300f911528" ns2:_="" ns3:_="">
    <xsd:import namespace="6acfb8c9-04c0-42b8-bd12-b499039053bd"/>
    <xsd:import namespace="0d428a07-af55-49e5-a5bc-84a3e50088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fb8c9-04c0-42b8-bd12-b49903905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428a07-af55-49e5-a5bc-84a3e500884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d38f35-fa6f-42b1-a448-f5eb7172ef83}" ma:internalName="TaxCatchAll" ma:showField="CatchAllData" ma:web="0d428a07-af55-49e5-a5bc-84a3e50088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d428a07-af55-49e5-a5bc-84a3e5008842" xsi:nil="true"/>
    <lcf76f155ced4ddcb4097134ff3c332f xmlns="6acfb8c9-04c0-42b8-bd12-b499039053b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27FDF2-AF2E-4E66-9B51-E5555CF04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fb8c9-04c0-42b8-bd12-b499039053bd"/>
    <ds:schemaRef ds:uri="0d428a07-af55-49e5-a5bc-84a3e5008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4E905B-E621-4F7E-BCF2-9B9DB9ADB505}">
  <ds:schemaRefs>
    <ds:schemaRef ds:uri="http://purl.org/dc/terms/"/>
    <ds:schemaRef ds:uri="http://schemas.microsoft.com/office/infopath/2007/PartnerControls"/>
    <ds:schemaRef ds:uri="http://schemas.microsoft.com/office/2006/documentManagement/types"/>
    <ds:schemaRef ds:uri="6acfb8c9-04c0-42b8-bd12-b499039053bd"/>
    <ds:schemaRef ds:uri="http://schemas.microsoft.com/office/2006/metadata/properties"/>
    <ds:schemaRef ds:uri="http://purl.org/dc/elements/1.1/"/>
    <ds:schemaRef ds:uri="http://schemas.openxmlformats.org/package/2006/metadata/core-properties"/>
    <ds:schemaRef ds:uri="0d428a07-af55-49e5-a5bc-84a3e5008842"/>
    <ds:schemaRef ds:uri="http://www.w3.org/XML/1998/namespace"/>
    <ds:schemaRef ds:uri="http://purl.org/dc/dcmitype/"/>
  </ds:schemaRefs>
</ds:datastoreItem>
</file>

<file path=customXml/itemProps3.xml><?xml version="1.0" encoding="utf-8"?>
<ds:datastoreItem xmlns:ds="http://schemas.openxmlformats.org/officeDocument/2006/customXml" ds:itemID="{BE498FFA-365E-4F5E-8822-CA37BA2FAE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380</Words>
  <Application>Microsoft Office PowerPoint</Application>
  <PresentationFormat>On-screen Show (16:9)</PresentationFormat>
  <Paragraphs>47</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Lexend</vt:lpstr>
      <vt:lpstr>Poppins SemiBold</vt:lpstr>
      <vt:lpstr>Arial</vt:lpstr>
      <vt:lpstr>Poppins</vt:lpstr>
      <vt:lpstr>Lexend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in the World: Europe &amp; North America teaching deck</dc:title>
  <dc:creator>Lumination</dc:creator>
  <cp:lastModifiedBy>Broecker, Agnetha (Online Communications Unit)</cp:lastModifiedBy>
  <cp:revision>2</cp:revision>
  <dcterms:modified xsi:type="dcterms:W3CDTF">2024-08-30T04:07:18Z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0x0101000278D7D82A05AF46A3813CC4746020EE</vt:lpwstr>
  </property>
  <property fmtid="{D5CDD505-2E9C-101B-9397-08002B2CF9AE}" pid="3" name="MediaServiceImageTags">
    <vt:lpwstr/>
  </property>
</Properties>
</file>