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Lexend" panose="020B0604020202020204" charset="0"/>
      <p:regular r:id="rId13"/>
      <p:bold r:id="rId14"/>
    </p:embeddedFont>
    <p:embeddedFont>
      <p:font typeface="Lexend Light" panose="020B0604020202020204" charset="0"/>
      <p:regular r:id="rId15"/>
      <p:bold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SemiBold" panose="000007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DC48C-3FE8-4672-8E49-5711796C1C12}" v="1" dt="2024-08-27T05:54:21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y and Operations)" userId="aa00991d-3807-4e98-92d9-493e0e2f6ab8" providerId="ADAL" clId="{A92DC48C-3FE8-4672-8E49-5711796C1C12}"/>
    <pc:docChg chg="custSel modSld">
      <pc:chgData name="N'Diaye, Abigail (ICT Strategy and Operations)" userId="aa00991d-3807-4e98-92d9-493e0e2f6ab8" providerId="ADAL" clId="{A92DC48C-3FE8-4672-8E49-5711796C1C12}" dt="2024-08-27T05:54:38.002" v="8" actId="478"/>
      <pc:docMkLst>
        <pc:docMk/>
      </pc:docMkLst>
      <pc:sldChg chg="addSp delSp modSp mod">
        <pc:chgData name="N'Diaye, Abigail (ICT Strategy and Operations)" userId="aa00991d-3807-4e98-92d9-493e0e2f6ab8" providerId="ADAL" clId="{A92DC48C-3FE8-4672-8E49-5711796C1C12}" dt="2024-08-27T05:54:21.208" v="2"/>
        <pc:sldMkLst>
          <pc:docMk/>
          <pc:sldMk cId="0" sldId="256"/>
        </pc:sldMkLst>
        <pc:picChg chg="add mod">
          <ac:chgData name="N'Diaye, Abigail (ICT Strategy and Operations)" userId="aa00991d-3807-4e98-92d9-493e0e2f6ab8" providerId="ADAL" clId="{A92DC48C-3FE8-4672-8E49-5711796C1C12}" dt="2024-08-27T05:54:21.208" v="2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N'Diaye, Abigail (ICT Strategy and Operations)" userId="aa00991d-3807-4e98-92d9-493e0e2f6ab8" providerId="ADAL" clId="{A92DC48C-3FE8-4672-8E49-5711796C1C12}" dt="2024-08-27T05:54:20.104" v="1" actId="478"/>
          <ac:picMkLst>
            <pc:docMk/>
            <pc:sldMk cId="0" sldId="256"/>
            <ac:picMk id="57" creationId="{00000000-0000-0000-0000-000000000000}"/>
          </ac:picMkLst>
        </pc:picChg>
        <pc:picChg chg="del">
          <ac:chgData name="N'Diaye, Abigail (ICT Strategy and Operations)" userId="aa00991d-3807-4e98-92d9-493e0e2f6ab8" providerId="ADAL" clId="{A92DC48C-3FE8-4672-8E49-5711796C1C12}" dt="2024-08-27T05:54:18.880" v="0" actId="21"/>
          <ac:picMkLst>
            <pc:docMk/>
            <pc:sldMk cId="0" sldId="256"/>
            <ac:picMk id="59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A92DC48C-3FE8-4672-8E49-5711796C1C12}" dt="2024-08-27T05:54:24.557" v="3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A92DC48C-3FE8-4672-8E49-5711796C1C12}" dt="2024-08-27T05:54:24.557" v="3" actId="478"/>
          <ac:picMkLst>
            <pc:docMk/>
            <pc:sldMk cId="0" sldId="257"/>
            <ac:picMk id="2" creationId="{E20B547F-584C-E891-EBF7-65D68DA76FFC}"/>
          </ac:picMkLst>
        </pc:picChg>
      </pc:sldChg>
      <pc:sldChg chg="delSp mod">
        <pc:chgData name="N'Diaye, Abigail (ICT Strategy and Operations)" userId="aa00991d-3807-4e98-92d9-493e0e2f6ab8" providerId="ADAL" clId="{A92DC48C-3FE8-4672-8E49-5711796C1C12}" dt="2024-08-27T05:54:27.010" v="4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A92DC48C-3FE8-4672-8E49-5711796C1C12}" dt="2024-08-27T05:54:27.010" v="4" actId="478"/>
          <ac:picMkLst>
            <pc:docMk/>
            <pc:sldMk cId="0" sldId="258"/>
            <ac:picMk id="2" creationId="{86048E21-F3A9-C861-61A3-A7E00A88C4CB}"/>
          </ac:picMkLst>
        </pc:picChg>
      </pc:sldChg>
      <pc:sldChg chg="delSp mod">
        <pc:chgData name="N'Diaye, Abigail (ICT Strategy and Operations)" userId="aa00991d-3807-4e98-92d9-493e0e2f6ab8" providerId="ADAL" clId="{A92DC48C-3FE8-4672-8E49-5711796C1C12}" dt="2024-08-27T05:54:29.298" v="5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A92DC48C-3FE8-4672-8E49-5711796C1C12}" dt="2024-08-27T05:54:29.298" v="5" actId="478"/>
          <ac:picMkLst>
            <pc:docMk/>
            <pc:sldMk cId="0" sldId="259"/>
            <ac:picMk id="2" creationId="{1DCCF4D8-923D-BA72-C8FF-9ACC69B7AB48}"/>
          </ac:picMkLst>
        </pc:picChg>
      </pc:sldChg>
      <pc:sldChg chg="delSp mod">
        <pc:chgData name="N'Diaye, Abigail (ICT Strategy and Operations)" userId="aa00991d-3807-4e98-92d9-493e0e2f6ab8" providerId="ADAL" clId="{A92DC48C-3FE8-4672-8E49-5711796C1C12}" dt="2024-08-27T05:54:31.346" v="6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A92DC48C-3FE8-4672-8E49-5711796C1C12}" dt="2024-08-27T05:54:31.346" v="6" actId="478"/>
          <ac:picMkLst>
            <pc:docMk/>
            <pc:sldMk cId="0" sldId="260"/>
            <ac:picMk id="2" creationId="{10CC62EB-18AB-7AA6-41C7-1A41B2D24F91}"/>
          </ac:picMkLst>
        </pc:picChg>
      </pc:sldChg>
      <pc:sldChg chg="delSp mod">
        <pc:chgData name="N'Diaye, Abigail (ICT Strategy and Operations)" userId="aa00991d-3807-4e98-92d9-493e0e2f6ab8" providerId="ADAL" clId="{A92DC48C-3FE8-4672-8E49-5711796C1C12}" dt="2024-08-27T05:54:34.345" v="7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A92DC48C-3FE8-4672-8E49-5711796C1C12}" dt="2024-08-27T05:54:34.345" v="7" actId="478"/>
          <ac:picMkLst>
            <pc:docMk/>
            <pc:sldMk cId="0" sldId="261"/>
            <ac:picMk id="2" creationId="{1DBED0FE-E0B0-5A4D-3E35-3A2DC6356AD8}"/>
          </ac:picMkLst>
        </pc:picChg>
      </pc:sldChg>
      <pc:sldChg chg="delSp mod">
        <pc:chgData name="N'Diaye, Abigail (ICT Strategy and Operations)" userId="aa00991d-3807-4e98-92d9-493e0e2f6ab8" providerId="ADAL" clId="{A92DC48C-3FE8-4672-8E49-5711796C1C12}" dt="2024-08-27T05:54:38.002" v="8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A92DC48C-3FE8-4672-8E49-5711796C1C12}" dt="2024-08-27T05:54:38.002" v="8" actId="478"/>
          <ac:picMkLst>
            <pc:docMk/>
            <pc:sldMk cId="0" sldId="262"/>
            <ac:picMk id="2" creationId="{6E7B5C5E-B9E9-4511-6B48-83F3965ABE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22b4183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22b4183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22b4183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22b4183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245d797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245d797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22b41834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22b41834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22a5d37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22a5d37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245d7975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245d7975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60200" cy="5148000"/>
          </a:xfrm>
          <a:prstGeom prst="rect">
            <a:avLst/>
          </a:prstGeom>
          <a:solidFill>
            <a:srgbClr val="0A7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63000"/>
          </a:blip>
          <a:srcRect l="27850" t="-5003" r="29002" b="-48488"/>
          <a:stretch/>
        </p:blipFill>
        <p:spPr>
          <a:xfrm rot="5400000">
            <a:off x="2003650" y="-2003550"/>
            <a:ext cx="5148300" cy="91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7834" b="7834"/>
          <a:stretch/>
        </p:blipFill>
        <p:spPr>
          <a:xfrm>
            <a:off x="-8100" y="-2250"/>
            <a:ext cx="9160202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67900" y="1569650"/>
            <a:ext cx="58272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 DIGITAL NOTEBOOK</a:t>
            </a: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Designing for Future Impact</a:t>
            </a:r>
            <a:endParaRPr sz="48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67900" y="4207709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 Name: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Google Shape;59;p13"/>
          <p:cNvPicPr preferRelativeResize="0"/>
          <p:nvPr/>
        </p:nvPicPr>
        <p:blipFill rotWithShape="1">
          <a:blip r:embed="rId5">
            <a:alphaModFix amt="36000"/>
          </a:blip>
          <a:srcRect l="10104" t="10265"/>
          <a:stretch/>
        </p:blipFill>
        <p:spPr>
          <a:xfrm>
            <a:off x="0" y="-4800"/>
            <a:ext cx="9160202" cy="51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381000" y="393700"/>
            <a:ext cx="7899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Community Needs Brainstorm</a:t>
            </a:r>
            <a:endParaRPr sz="3800" dirty="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93700" y="1028700"/>
            <a:ext cx="7899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Identify as many community needs as you can.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300" y="1443000"/>
            <a:ext cx="8096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Write your ideas here</a:t>
            </a:r>
            <a:endParaRPr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Light"/>
              <a:buChar char="●"/>
            </a:pPr>
            <a:r>
              <a:rPr lang="en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Safety</a:t>
            </a:r>
            <a:endParaRPr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Light"/>
              <a:buChar char="●"/>
            </a:pPr>
            <a:r>
              <a:rPr lang="en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Light"/>
              <a:buChar char="●"/>
            </a:pPr>
            <a:r>
              <a:rPr lang="en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Light"/>
              <a:buChar char="●"/>
            </a:pPr>
            <a:r>
              <a:rPr lang="en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Light"/>
              <a:buChar char="●"/>
            </a:pPr>
            <a:r>
              <a:rPr lang="en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Light"/>
              <a:buChar char="●"/>
            </a:pPr>
            <a:r>
              <a:rPr lang="en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306055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Give a brief explanation of what you wish to design.</a:t>
            </a:r>
            <a:endParaRPr sz="1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6128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exend"/>
                <a:ea typeface="Lexend"/>
                <a:cs typeface="Lexend"/>
                <a:sym typeface="Lexend"/>
              </a:rPr>
              <a:t>What materials will you use for your design?</a:t>
            </a:r>
            <a:endParaRPr sz="1000"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exend"/>
                <a:ea typeface="Lexend"/>
                <a:cs typeface="Lexend"/>
                <a:sym typeface="Lexend"/>
              </a:rPr>
              <a:t>Why have you chosen these materials?</a:t>
            </a:r>
            <a:endParaRPr sz="1000"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Planning your Design</a:t>
            </a:r>
            <a:endParaRPr sz="3800" dirty="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5233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exend"/>
                <a:ea typeface="Lexend"/>
                <a:cs typeface="Lexend"/>
                <a:sym typeface="Lexend"/>
              </a:rPr>
              <a:t>Which community need have you decided to focus on?</a:t>
            </a:r>
            <a:endParaRPr sz="1000"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exend"/>
                <a:ea typeface="Lexend"/>
                <a:cs typeface="Lexend"/>
                <a:sym typeface="Lexend"/>
              </a:rPr>
              <a:t>Why have you chosen this?</a:t>
            </a:r>
            <a:endParaRPr sz="1000"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93700" y="1028700"/>
            <a:ext cx="8369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Your task is to design a solution to a chosen community need. Plan your design below before you begin.</a:t>
            </a:r>
            <a:endParaRPr sz="1200" dirty="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Time to Sketch your Design</a:t>
            </a:r>
            <a:endParaRPr sz="3700" dirty="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523300" y="1443000"/>
            <a:ext cx="8096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93700" y="1028700"/>
            <a:ext cx="81384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Make sure your design includes the following: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610250" y="1529575"/>
            <a:ext cx="7854000" cy="29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Detailed labels of each part</a:t>
            </a:r>
            <a:endParaRPr sz="16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Identify the materials that are used </a:t>
            </a:r>
            <a:endParaRPr sz="16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An appropriate scale (e.g. 1cm = 1m)</a:t>
            </a:r>
            <a:endParaRPr sz="16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A written explanation of how your solution solves your chosen community need</a:t>
            </a:r>
            <a:endParaRPr sz="16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523300" y="1443000"/>
            <a:ext cx="8096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81000" y="393700"/>
            <a:ext cx="7899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My Final Design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Share a snapshot of your completed solution here.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381000" y="393700"/>
            <a:ext cx="7899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My Final 3D Design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523300" y="1443000"/>
            <a:ext cx="8096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Share a snapshot of your completed 3D solution here.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Design Comparison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523300" y="1110900"/>
            <a:ext cx="3594900" cy="322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What are the advantages of using </a:t>
            </a:r>
            <a:r>
              <a:rPr lang="en" b="1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  <a:t>3D modelling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 for design?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What are the disadvantages?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4401850" y="1110900"/>
            <a:ext cx="3594900" cy="322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are the advantages of using </a:t>
            </a:r>
            <a:r>
              <a:rPr lang="en" b="1">
                <a:solidFill>
                  <a:srgbClr val="0A7982"/>
                </a:solidFill>
                <a:latin typeface="Lexend"/>
                <a:ea typeface="Lexend"/>
                <a:cs typeface="Lexend"/>
                <a:sym typeface="Lexend"/>
              </a:rPr>
              <a:t>pencil and paper sketching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for design?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are the disadvantages?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505800" y="4417200"/>
            <a:ext cx="78993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is your preferred method? 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_____________________</a:t>
            </a:r>
            <a:endParaRPr dirty="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28a07-af55-49e5-a5bc-84a3e5008842" xsi:nil="true"/>
    <lcf76f155ced4ddcb4097134ff3c332f xmlns="6acfb8c9-04c0-42b8-bd12-b499039053b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A26E9-221A-42C2-9B24-47507EF6DC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91B0EB-D034-4FCB-9740-546664709FD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acfb8c9-04c0-42b8-bd12-b499039053bd"/>
    <ds:schemaRef ds:uri="http://purl.org/dc/terms/"/>
    <ds:schemaRef ds:uri="http://schemas.microsoft.com/office/2006/documentManagement/types"/>
    <ds:schemaRef ds:uri="0d428a07-af55-49e5-a5bc-84a3e50088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9636F4-B5FA-4583-93C3-CB1E50114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(16:9)</PresentationFormat>
  <Paragraphs>101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Lexend Light</vt:lpstr>
      <vt:lpstr>Lexend</vt:lpstr>
      <vt:lpstr>Arial</vt:lpstr>
      <vt:lpstr>Poppins SemiBold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future impact student digital notebook</dc:title>
  <dc:creator>Lumination</dc:creator>
  <cp:lastModifiedBy>Broecker, Agnetha (Online Communications Unit)</cp:lastModifiedBy>
  <cp:revision>3</cp:revision>
  <dcterms:modified xsi:type="dcterms:W3CDTF">2024-08-30T05:49:46Z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0x0101000278D7D82A05AF46A3813CC4746020EE</vt:lpwstr>
  </property>
  <property fmtid="{D5CDD505-2E9C-101B-9397-08002B2CF9AE}" pid="3" name="MediaServiceImageTags">
    <vt:lpwstr/>
  </property>
</Properties>
</file>