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Lexend" panose="020B0604020202020204" charset="0"/>
      <p:regular r:id="rId13"/>
      <p:bold r:id="rId14"/>
    </p:embeddedFont>
    <p:embeddedFont>
      <p:font typeface="Lexend Light" panose="020B0604020202020204" charset="0"/>
      <p:regular r:id="rId15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Light" panose="00000400000000000000" pitchFamily="2" charset="0"/>
      <p:regular r:id="rId21"/>
      <p:bold r:id="rId22"/>
      <p:italic r:id="rId23"/>
      <p:boldItalic r:id="rId24"/>
    </p:embeddedFont>
    <p:embeddedFont>
      <p:font typeface="Poppins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E6375-3715-419F-9221-947C10AA30F2}" v="1" dt="2024-08-27T05:17:4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34FE6375-3715-419F-9221-947C10AA30F2}"/>
    <pc:docChg chg="custSel modSld">
      <pc:chgData name="N'Diaye, Abigail (ICT Strategy and Operations)" userId="aa00991d-3807-4e98-92d9-493e0e2f6ab8" providerId="ADAL" clId="{34FE6375-3715-419F-9221-947C10AA30F2}" dt="2024-08-27T05:17:58.179" v="7" actId="478"/>
      <pc:docMkLst>
        <pc:docMk/>
      </pc:docMkLst>
      <pc:sldChg chg="delSp modSp mod">
        <pc:chgData name="N'Diaye, Abigail (ICT Strategy and Operations)" userId="aa00991d-3807-4e98-92d9-493e0e2f6ab8" providerId="ADAL" clId="{34FE6375-3715-419F-9221-947C10AA30F2}" dt="2024-08-27T05:17:42.570" v="2" actId="14826"/>
        <pc:sldMkLst>
          <pc:docMk/>
          <pc:sldMk cId="0" sldId="257"/>
        </pc:sldMkLst>
        <pc:picChg chg="del mod">
          <ac:chgData name="N'Diaye, Abigail (ICT Strategy and Operations)" userId="aa00991d-3807-4e98-92d9-493e0e2f6ab8" providerId="ADAL" clId="{34FE6375-3715-419F-9221-947C10AA30F2}" dt="2024-08-27T05:13:29.471" v="1" actId="478"/>
          <ac:picMkLst>
            <pc:docMk/>
            <pc:sldMk cId="0" sldId="257"/>
            <ac:picMk id="2" creationId="{344E66EE-3C25-F1EC-5E4D-DC8EAF0B77FA}"/>
          </ac:picMkLst>
        </pc:picChg>
        <pc:picChg chg="mod">
          <ac:chgData name="N'Diaye, Abigail (ICT Strategy and Operations)" userId="aa00991d-3807-4e98-92d9-493e0e2f6ab8" providerId="ADAL" clId="{34FE6375-3715-419F-9221-947C10AA30F2}" dt="2024-08-27T05:17:42.570" v="2" actId="14826"/>
          <ac:picMkLst>
            <pc:docMk/>
            <pc:sldMk cId="0" sldId="257"/>
            <ac:picMk id="68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34FE6375-3715-419F-9221-947C10AA30F2}" dt="2024-08-27T05:17:48.378" v="3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34FE6375-3715-419F-9221-947C10AA30F2}" dt="2024-08-27T05:17:48.378" v="3" actId="478"/>
          <ac:picMkLst>
            <pc:docMk/>
            <pc:sldMk cId="0" sldId="258"/>
            <ac:picMk id="3" creationId="{EDD14104-2DF4-58FB-B102-77F8B21F6D6E}"/>
          </ac:picMkLst>
        </pc:picChg>
      </pc:sldChg>
      <pc:sldChg chg="delSp mod">
        <pc:chgData name="N'Diaye, Abigail (ICT Strategy and Operations)" userId="aa00991d-3807-4e98-92d9-493e0e2f6ab8" providerId="ADAL" clId="{34FE6375-3715-419F-9221-947C10AA30F2}" dt="2024-08-27T05:17:50.512" v="4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34FE6375-3715-419F-9221-947C10AA30F2}" dt="2024-08-27T05:17:50.512" v="4" actId="478"/>
          <ac:picMkLst>
            <pc:docMk/>
            <pc:sldMk cId="0" sldId="259"/>
            <ac:picMk id="2" creationId="{6831EE6F-7A54-9D9B-E8CA-BB87E2F34A1D}"/>
          </ac:picMkLst>
        </pc:picChg>
      </pc:sldChg>
      <pc:sldChg chg="delSp mod">
        <pc:chgData name="N'Diaye, Abigail (ICT Strategy and Operations)" userId="aa00991d-3807-4e98-92d9-493e0e2f6ab8" providerId="ADAL" clId="{34FE6375-3715-419F-9221-947C10AA30F2}" dt="2024-08-27T05:17:52.567" v="5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34FE6375-3715-419F-9221-947C10AA30F2}" dt="2024-08-27T05:17:52.567" v="5" actId="478"/>
          <ac:picMkLst>
            <pc:docMk/>
            <pc:sldMk cId="0" sldId="260"/>
            <ac:picMk id="2" creationId="{C950AC2F-74F5-FC2A-E575-202DE0EF8353}"/>
          </ac:picMkLst>
        </pc:picChg>
      </pc:sldChg>
      <pc:sldChg chg="delSp mod">
        <pc:chgData name="N'Diaye, Abigail (ICT Strategy and Operations)" userId="aa00991d-3807-4e98-92d9-493e0e2f6ab8" providerId="ADAL" clId="{34FE6375-3715-419F-9221-947C10AA30F2}" dt="2024-08-27T05:17:55.105" v="6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34FE6375-3715-419F-9221-947C10AA30F2}" dt="2024-08-27T05:17:55.105" v="6" actId="478"/>
          <ac:picMkLst>
            <pc:docMk/>
            <pc:sldMk cId="0" sldId="261"/>
            <ac:picMk id="2" creationId="{8F398173-BC8D-A2B9-4ED5-063FBAA32D95}"/>
          </ac:picMkLst>
        </pc:picChg>
      </pc:sldChg>
      <pc:sldChg chg="delSp mod">
        <pc:chgData name="N'Diaye, Abigail (ICT Strategy and Operations)" userId="aa00991d-3807-4e98-92d9-493e0e2f6ab8" providerId="ADAL" clId="{34FE6375-3715-419F-9221-947C10AA30F2}" dt="2024-08-27T05:17:58.179" v="7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34FE6375-3715-419F-9221-947C10AA30F2}" dt="2024-08-27T05:17:58.179" v="7" actId="478"/>
          <ac:picMkLst>
            <pc:docMk/>
            <pc:sldMk cId="0" sldId="262"/>
            <ac:picMk id="2" creationId="{6A0EA962-C2EB-F4D0-B740-32BBC8C486F9}"/>
          </ac:picMkLst>
        </pc:picChg>
      </pc:sldChg>
    </pc:docChg>
  </pc:docChgLst>
  <pc:docChgLst>
    <pc:chgData name="N'Diaye, Abigail (ICT Strategic Operations and Reform)" userId="aa00991d-3807-4e98-92d9-493e0e2f6ab8" providerId="ADAL" clId="{0B04C69A-1A95-498C-998E-CB63591425CC}"/>
    <pc:docChg chg="undo custSel modSld">
      <pc:chgData name="N'Diaye, Abigail (ICT Strategic Operations and Reform)" userId="aa00991d-3807-4e98-92d9-493e0e2f6ab8" providerId="ADAL" clId="{0B04C69A-1A95-498C-998E-CB63591425CC}" dt="2024-07-30T00:55:47.858" v="12" actId="1076"/>
      <pc:docMkLst>
        <pc:docMk/>
      </pc:docMkLst>
      <pc:sldChg chg="addSp delSp modSp mod setBg">
        <pc:chgData name="N'Diaye, Abigail (ICT Strategic Operations and Reform)" userId="aa00991d-3807-4e98-92d9-493e0e2f6ab8" providerId="ADAL" clId="{0B04C69A-1A95-498C-998E-CB63591425CC}" dt="2024-07-30T00:55:47.858" v="12" actId="1076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0B04C69A-1A95-498C-998E-CB63591425CC}" dt="2024-07-30T00:55:27.732" v="7" actId="478"/>
          <ac:spMkLst>
            <pc:docMk/>
            <pc:sldMk cId="0" sldId="256"/>
            <ac:spMk id="54" creationId="{00000000-0000-0000-0000-000000000000}"/>
          </ac:spMkLst>
        </pc:spChg>
        <pc:spChg chg="add del mod">
          <ac:chgData name="N'Diaye, Abigail (ICT Strategic Operations and Reform)" userId="aa00991d-3807-4e98-92d9-493e0e2f6ab8" providerId="ADAL" clId="{0B04C69A-1A95-498C-998E-CB63591425CC}" dt="2024-07-30T00:55:47.858" v="12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0B04C69A-1A95-498C-998E-CB63591425CC}" dt="2024-07-30T00:55:44.450" v="11" actId="1076"/>
          <ac:spMkLst>
            <pc:docMk/>
            <pc:sldMk cId="0" sldId="256"/>
            <ac:spMk id="59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0B04C69A-1A95-498C-998E-CB63591425CC}" dt="2024-07-30T00:55:26.587" v="6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0B04C69A-1A95-498C-998E-CB63591425CC}" dt="2024-07-30T00:55:25.169" v="5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0B04C69A-1A95-498C-998E-CB63591425CC}" dt="2024-07-30T00:55:20.872" v="2" actId="478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22b4c92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22b4c92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22a5d3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22a5d3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27a15981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27a15981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d7cf98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d7cf98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22b4c92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22b4c92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22b4c92ba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22b4c92ba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KnAJCSGSdk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it.ly/chinavr36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bit.ly/urbanisation2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67900" y="1147086"/>
            <a:ext cx="52017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1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7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7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5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Urbanisation and the future </a:t>
            </a:r>
            <a:br>
              <a:rPr lang="en" sz="45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45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of cities</a:t>
            </a:r>
            <a:endParaRPr sz="45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7900" y="4371008"/>
            <a:ext cx="3990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Analyse the effects of Urbanisation using VR</a:t>
            </a: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Prior Knowledge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93700" y="1028700"/>
            <a:ext cx="813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Let’s see what you are thinking and wondering about urbanisation. Fill out the THINK, PUZZLE and EXPLORE sections of the Thinking Routine page in your student journal. </a:t>
            </a:r>
            <a:endParaRPr sz="15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/>
          <a:srcRect/>
          <a:stretch/>
        </p:blipFill>
        <p:spPr>
          <a:xfrm>
            <a:off x="1812362" y="1756079"/>
            <a:ext cx="5519275" cy="31045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81000" y="393700"/>
            <a:ext cx="8547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Urbanisation and the Future of Cities Video</a:t>
            </a:r>
            <a:endParaRPr sz="29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Online Media 1" title="Urbanization and the future of cities - Vance Kite">
            <a:hlinkClick r:id="" action="ppaction://media"/>
            <a:extLst>
              <a:ext uri="{FF2B5EF4-FFF2-40B4-BE49-F238E27FC236}">
                <a16:creationId xmlns:a16="http://schemas.microsoft.com/office/drawing/2014/main" id="{9A3C4705-5EEA-9ECC-F5FD-A29BEFA119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2055" y="1077675"/>
            <a:ext cx="6499889" cy="36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503525" y="1359125"/>
            <a:ext cx="7601700" cy="3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81000" y="393700"/>
            <a:ext cx="8547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Discuss</a:t>
            </a:r>
            <a:endParaRPr sz="29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65475" y="1556400"/>
            <a:ext cx="7477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learn about urbanisation? </a:t>
            </a:r>
            <a:b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Is urbanisation a new concept? What is its history?</a:t>
            </a:r>
            <a:b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Are there advantages to urbanisation? What about disadvantages? </a:t>
            </a: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513425" y="1467925"/>
            <a:ext cx="8031600" cy="3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Poll Time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93700" y="1028700"/>
            <a:ext cx="5721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Let’s see what the class thinks about urbanisation.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905025" y="2361325"/>
            <a:ext cx="3248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Teachers can add a link to their chosen poll website here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503525" y="1359125"/>
            <a:ext cx="8051400" cy="3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81000" y="393700"/>
            <a:ext cx="7076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Poll Questions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33850" y="1409800"/>
            <a:ext cx="8251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do you think of the results? Do you agree or disagree? </a:t>
            </a:r>
            <a:b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Why or why not?</a:t>
            </a:r>
            <a:b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Why do you think urbanisation is beneficial or not beneficial to society?</a:t>
            </a: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Light"/>
              <a:buChar char="●"/>
            </a:pPr>
            <a:r>
              <a:rPr lang="en" sz="1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Do you think urbanisation is beneficial to society?</a:t>
            </a: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4572000" y="1711850"/>
            <a:ext cx="3439800" cy="293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52900" y="1711850"/>
            <a:ext cx="3439800" cy="293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HHVR Video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93700" y="1028700"/>
            <a:ext cx="8606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using your mobile device. Complete pages 3 and 4 of your digital notebook after viewing.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88" y="1857975"/>
            <a:ext cx="2337825" cy="23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923750" y="4097650"/>
            <a:ext cx="30981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How Will We Live In Tomorrow’s Cities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bit.ly/urbanisation23</a:t>
            </a: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8288" y="1883275"/>
            <a:ext cx="2287224" cy="228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4849200" y="4097650"/>
            <a:ext cx="28854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Shanghai, China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7"/>
              </a:rPr>
              <a:t>bit.ly/chinavr360</a:t>
            </a:r>
            <a:r>
              <a:rPr lang="en" sz="12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2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EF3CE7-0C73-4AD6-9EE5-B6DCE01BE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C6B448-F710-4660-B3EC-7A255A33907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6acfb8c9-04c0-42b8-bd12-b499039053bd"/>
    <ds:schemaRef ds:uri="0d428a07-af55-49e5-a5bc-84a3e500884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0A3253-4878-4368-9F28-AD3C106DCA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198</Words>
  <Application>Microsoft Office PowerPoint</Application>
  <PresentationFormat>On-screen Show (16:9)</PresentationFormat>
  <Paragraphs>23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Poppins</vt:lpstr>
      <vt:lpstr>Arial</vt:lpstr>
      <vt:lpstr>Poppins SemiBold</vt:lpstr>
      <vt:lpstr>Lexend Light</vt:lpstr>
      <vt:lpstr>Lexend</vt:lpstr>
      <vt:lpstr>Poppins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Urbanisation and the future teaching deck</dc:title>
  <dc:creator>Lumination</dc:creator>
  <cp:lastModifiedBy>Broecker, Agnetha (Online Communications Unit)</cp:lastModifiedBy>
  <cp:revision>4</cp:revision>
  <dcterms:modified xsi:type="dcterms:W3CDTF">2024-08-30T04:44:42Z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