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exend" panose="020B0604020202020204" charset="0"/>
      <p:regular r:id="rId15"/>
      <p:bold r:id="rId16"/>
    </p:embeddedFont>
    <p:embeddedFont>
      <p:font typeface="Lexend Light" panose="020B0604020202020204" charset="0"/>
      <p:regular r:id="rId17"/>
      <p:bold r:id="rId18"/>
    </p:embeddedFont>
    <p:embeddedFont>
      <p:font typeface="Poppins" panose="00000500000000000000" pitchFamily="2" charset="0"/>
      <p:regular r:id="rId19"/>
      <p:bold r:id="rId20"/>
      <p:italic r:id="rId21"/>
      <p:boldItalic r:id="rId22"/>
    </p:embeddedFont>
    <p:embeddedFont>
      <p:font typeface="Poppins SemiBold" panose="000007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53D3AF-13B2-4709-B34C-93FA1A1EDD3B}">
  <a:tblStyle styleId="{D653D3AF-13B2-4709-B34C-93FA1A1EDD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ic Operations and Reform)" userId="aa00991d-3807-4e98-92d9-493e0e2f6ab8" providerId="ADAL" clId="{14FCD9C1-D06D-4380-B43A-E4E9D8D0CEC8}"/>
    <pc:docChg chg="custSel modSld">
      <pc:chgData name="N'Diaye, Abigail (ICT Strategic Operations and Reform)" userId="aa00991d-3807-4e98-92d9-493e0e2f6ab8" providerId="ADAL" clId="{14FCD9C1-D06D-4380-B43A-E4E9D8D0CEC8}" dt="2024-07-30T01:40:05.553" v="8" actId="1076"/>
      <pc:docMkLst>
        <pc:docMk/>
      </pc:docMkLst>
      <pc:sldChg chg="delSp modSp mod setBg">
        <pc:chgData name="N'Diaye, Abigail (ICT Strategic Operations and Reform)" userId="aa00991d-3807-4e98-92d9-493e0e2f6ab8" providerId="ADAL" clId="{14FCD9C1-D06D-4380-B43A-E4E9D8D0CEC8}" dt="2024-07-30T01:40:05.553" v="8" actId="1076"/>
        <pc:sldMkLst>
          <pc:docMk/>
          <pc:sldMk cId="0" sldId="256"/>
        </pc:sldMkLst>
        <pc:spChg chg="del">
          <ac:chgData name="N'Diaye, Abigail (ICT Strategic Operations and Reform)" userId="aa00991d-3807-4e98-92d9-493e0e2f6ab8" providerId="ADAL" clId="{14FCD9C1-D06D-4380-B43A-E4E9D8D0CEC8}" dt="2024-07-30T01:39:07.623" v="3" actId="478"/>
          <ac:spMkLst>
            <pc:docMk/>
            <pc:sldMk cId="0" sldId="256"/>
            <ac:spMk id="54" creationId="{00000000-0000-0000-0000-000000000000}"/>
          </ac:spMkLst>
        </pc:spChg>
        <pc:spChg chg="mod">
          <ac:chgData name="N'Diaye, Abigail (ICT Strategic Operations and Reform)" userId="aa00991d-3807-4e98-92d9-493e0e2f6ab8" providerId="ADAL" clId="{14FCD9C1-D06D-4380-B43A-E4E9D8D0CEC8}" dt="2024-07-30T01:40:05.553" v="8" actId="1076"/>
          <ac:spMkLst>
            <pc:docMk/>
            <pc:sldMk cId="0" sldId="256"/>
            <ac:spMk id="57" creationId="{00000000-0000-0000-0000-000000000000}"/>
          </ac:spMkLst>
        </pc:spChg>
        <pc:picChg chg="del">
          <ac:chgData name="N'Diaye, Abigail (ICT Strategic Operations and Reform)" userId="aa00991d-3807-4e98-92d9-493e0e2f6ab8" providerId="ADAL" clId="{14FCD9C1-D06D-4380-B43A-E4E9D8D0CEC8}" dt="2024-07-30T01:39:06.856" v="2" actId="478"/>
          <ac:picMkLst>
            <pc:docMk/>
            <pc:sldMk cId="0" sldId="256"/>
            <ac:picMk id="55" creationId="{00000000-0000-0000-0000-000000000000}"/>
          </ac:picMkLst>
        </pc:picChg>
        <pc:picChg chg="del">
          <ac:chgData name="N'Diaye, Abigail (ICT Strategic Operations and Reform)" userId="aa00991d-3807-4e98-92d9-493e0e2f6ab8" providerId="ADAL" clId="{14FCD9C1-D06D-4380-B43A-E4E9D8D0CEC8}" dt="2024-07-30T01:39:08.414" v="4" actId="478"/>
          <ac:picMkLst>
            <pc:docMk/>
            <pc:sldMk cId="0" sldId="256"/>
            <ac:picMk id="56" creationId="{00000000-0000-0000-0000-000000000000}"/>
          </ac:picMkLst>
        </pc:picChg>
        <pc:picChg chg="del">
          <ac:chgData name="N'Diaye, Abigail (ICT Strategic Operations and Reform)" userId="aa00991d-3807-4e98-92d9-493e0e2f6ab8" providerId="ADAL" clId="{14FCD9C1-D06D-4380-B43A-E4E9D8D0CEC8}" dt="2024-07-30T01:39:06.009" v="1" actId="478"/>
          <ac:picMkLst>
            <pc:docMk/>
            <pc:sldMk cId="0" sldId="256"/>
            <ac:picMk id="58" creationId="{00000000-0000-0000-0000-000000000000}"/>
          </ac:picMkLst>
        </pc:picChg>
      </pc:sldChg>
    </pc:docChg>
  </pc:docChgLst>
  <pc:docChgLst>
    <pc:chgData name="N'Diaye, Abigail (ICT Strategy and Operations)" userId="aa00991d-3807-4e98-92d9-493e0e2f6ab8" providerId="ADAL" clId="{3264255D-998B-47E9-8909-B7AADE8B11C4}"/>
    <pc:docChg chg="custSel modSld">
      <pc:chgData name="N'Diaye, Abigail (ICT Strategy and Operations)" userId="aa00991d-3807-4e98-92d9-493e0e2f6ab8" providerId="ADAL" clId="{3264255D-998B-47E9-8909-B7AADE8B11C4}" dt="2024-08-27T02:32:24.551" v="9" actId="478"/>
      <pc:docMkLst>
        <pc:docMk/>
      </pc:docMkLst>
      <pc:sldChg chg="delSp mod">
        <pc:chgData name="N'Diaye, Abigail (ICT Strategy and Operations)" userId="aa00991d-3807-4e98-92d9-493e0e2f6ab8" providerId="ADAL" clId="{3264255D-998B-47E9-8909-B7AADE8B11C4}" dt="2024-08-27T02:32:03.549" v="0" actId="478"/>
        <pc:sldMkLst>
          <pc:docMk/>
          <pc:sldMk cId="0" sldId="257"/>
        </pc:sldMkLst>
        <pc:picChg chg="del">
          <ac:chgData name="N'Diaye, Abigail (ICT Strategy and Operations)" userId="aa00991d-3807-4e98-92d9-493e0e2f6ab8" providerId="ADAL" clId="{3264255D-998B-47E9-8909-B7AADE8B11C4}" dt="2024-08-27T02:32:03.549" v="0" actId="478"/>
          <ac:picMkLst>
            <pc:docMk/>
            <pc:sldMk cId="0" sldId="257"/>
            <ac:picMk id="66" creationId="{00000000-0000-0000-0000-000000000000}"/>
          </ac:picMkLst>
        </pc:picChg>
      </pc:sldChg>
      <pc:sldChg chg="delSp mod">
        <pc:chgData name="N'Diaye, Abigail (ICT Strategy and Operations)" userId="aa00991d-3807-4e98-92d9-493e0e2f6ab8" providerId="ADAL" clId="{3264255D-998B-47E9-8909-B7AADE8B11C4}" dt="2024-08-27T02:32:05.595" v="1" actId="478"/>
        <pc:sldMkLst>
          <pc:docMk/>
          <pc:sldMk cId="0" sldId="258"/>
        </pc:sldMkLst>
        <pc:picChg chg="del">
          <ac:chgData name="N'Diaye, Abigail (ICT Strategy and Operations)" userId="aa00991d-3807-4e98-92d9-493e0e2f6ab8" providerId="ADAL" clId="{3264255D-998B-47E9-8909-B7AADE8B11C4}" dt="2024-08-27T02:32:05.595" v="1" actId="478"/>
          <ac:picMkLst>
            <pc:docMk/>
            <pc:sldMk cId="0" sldId="258"/>
            <ac:picMk id="87" creationId="{00000000-0000-0000-0000-000000000000}"/>
          </ac:picMkLst>
        </pc:picChg>
      </pc:sldChg>
      <pc:sldChg chg="delSp mod">
        <pc:chgData name="N'Diaye, Abigail (ICT Strategy and Operations)" userId="aa00991d-3807-4e98-92d9-493e0e2f6ab8" providerId="ADAL" clId="{3264255D-998B-47E9-8909-B7AADE8B11C4}" dt="2024-08-27T02:32:07.307" v="2" actId="478"/>
        <pc:sldMkLst>
          <pc:docMk/>
          <pc:sldMk cId="0" sldId="259"/>
        </pc:sldMkLst>
        <pc:picChg chg="del">
          <ac:chgData name="N'Diaye, Abigail (ICT Strategy and Operations)" userId="aa00991d-3807-4e98-92d9-493e0e2f6ab8" providerId="ADAL" clId="{3264255D-998B-47E9-8909-B7AADE8B11C4}" dt="2024-08-27T02:32:07.307" v="2" actId="478"/>
          <ac:picMkLst>
            <pc:docMk/>
            <pc:sldMk cId="0" sldId="259"/>
            <ac:picMk id="96" creationId="{00000000-0000-0000-0000-000000000000}"/>
          </ac:picMkLst>
        </pc:picChg>
      </pc:sldChg>
      <pc:sldChg chg="delSp mod">
        <pc:chgData name="N'Diaye, Abigail (ICT Strategy and Operations)" userId="aa00991d-3807-4e98-92d9-493e0e2f6ab8" providerId="ADAL" clId="{3264255D-998B-47E9-8909-B7AADE8B11C4}" dt="2024-08-27T02:32:09.427" v="3" actId="478"/>
        <pc:sldMkLst>
          <pc:docMk/>
          <pc:sldMk cId="0" sldId="260"/>
        </pc:sldMkLst>
        <pc:picChg chg="del">
          <ac:chgData name="N'Diaye, Abigail (ICT Strategy and Operations)" userId="aa00991d-3807-4e98-92d9-493e0e2f6ab8" providerId="ADAL" clId="{3264255D-998B-47E9-8909-B7AADE8B11C4}" dt="2024-08-27T02:32:09.427" v="3" actId="478"/>
          <ac:picMkLst>
            <pc:docMk/>
            <pc:sldMk cId="0" sldId="260"/>
            <ac:picMk id="107" creationId="{00000000-0000-0000-0000-000000000000}"/>
          </ac:picMkLst>
        </pc:picChg>
      </pc:sldChg>
      <pc:sldChg chg="delSp mod">
        <pc:chgData name="N'Diaye, Abigail (ICT Strategy and Operations)" userId="aa00991d-3807-4e98-92d9-493e0e2f6ab8" providerId="ADAL" clId="{3264255D-998B-47E9-8909-B7AADE8B11C4}" dt="2024-08-27T02:32:11.907" v="4" actId="478"/>
        <pc:sldMkLst>
          <pc:docMk/>
          <pc:sldMk cId="0" sldId="261"/>
        </pc:sldMkLst>
        <pc:picChg chg="del">
          <ac:chgData name="N'Diaye, Abigail (ICT Strategy and Operations)" userId="aa00991d-3807-4e98-92d9-493e0e2f6ab8" providerId="ADAL" clId="{3264255D-998B-47E9-8909-B7AADE8B11C4}" dt="2024-08-27T02:32:11.907" v="4" actId="478"/>
          <ac:picMkLst>
            <pc:docMk/>
            <pc:sldMk cId="0" sldId="261"/>
            <ac:picMk id="115" creationId="{00000000-0000-0000-0000-000000000000}"/>
          </ac:picMkLst>
        </pc:picChg>
      </pc:sldChg>
      <pc:sldChg chg="delSp modSp mod">
        <pc:chgData name="N'Diaye, Abigail (ICT Strategy and Operations)" userId="aa00991d-3807-4e98-92d9-493e0e2f6ab8" providerId="ADAL" clId="{3264255D-998B-47E9-8909-B7AADE8B11C4}" dt="2024-08-27T02:32:16.822" v="6" actId="14100"/>
        <pc:sldMkLst>
          <pc:docMk/>
          <pc:sldMk cId="0" sldId="262"/>
        </pc:sldMkLst>
        <pc:spChg chg="mod">
          <ac:chgData name="N'Diaye, Abigail (ICT Strategy and Operations)" userId="aa00991d-3807-4e98-92d9-493e0e2f6ab8" providerId="ADAL" clId="{3264255D-998B-47E9-8909-B7AADE8B11C4}" dt="2024-08-27T02:32:16.822" v="6" actId="14100"/>
          <ac:spMkLst>
            <pc:docMk/>
            <pc:sldMk cId="0" sldId="262"/>
            <ac:spMk id="124" creationId="{00000000-0000-0000-0000-000000000000}"/>
          </ac:spMkLst>
        </pc:spChg>
        <pc:picChg chg="del">
          <ac:chgData name="N'Diaye, Abigail (ICT Strategy and Operations)" userId="aa00991d-3807-4e98-92d9-493e0e2f6ab8" providerId="ADAL" clId="{3264255D-998B-47E9-8909-B7AADE8B11C4}" dt="2024-08-27T02:32:14.286" v="5" actId="478"/>
          <ac:picMkLst>
            <pc:docMk/>
            <pc:sldMk cId="0" sldId="262"/>
            <ac:picMk id="126" creationId="{00000000-0000-0000-0000-000000000000}"/>
          </ac:picMkLst>
        </pc:picChg>
      </pc:sldChg>
      <pc:sldChg chg="delSp mod">
        <pc:chgData name="N'Diaye, Abigail (ICT Strategy and Operations)" userId="aa00991d-3807-4e98-92d9-493e0e2f6ab8" providerId="ADAL" clId="{3264255D-998B-47E9-8909-B7AADE8B11C4}" dt="2024-08-27T02:32:19.277" v="7" actId="478"/>
        <pc:sldMkLst>
          <pc:docMk/>
          <pc:sldMk cId="0" sldId="263"/>
        </pc:sldMkLst>
        <pc:picChg chg="del">
          <ac:chgData name="N'Diaye, Abigail (ICT Strategy and Operations)" userId="aa00991d-3807-4e98-92d9-493e0e2f6ab8" providerId="ADAL" clId="{3264255D-998B-47E9-8909-B7AADE8B11C4}" dt="2024-08-27T02:32:19.277" v="7" actId="478"/>
          <ac:picMkLst>
            <pc:docMk/>
            <pc:sldMk cId="0" sldId="263"/>
            <ac:picMk id="132" creationId="{00000000-0000-0000-0000-000000000000}"/>
          </ac:picMkLst>
        </pc:picChg>
      </pc:sldChg>
      <pc:sldChg chg="delSp mod">
        <pc:chgData name="N'Diaye, Abigail (ICT Strategy and Operations)" userId="aa00991d-3807-4e98-92d9-493e0e2f6ab8" providerId="ADAL" clId="{3264255D-998B-47E9-8909-B7AADE8B11C4}" dt="2024-08-27T02:32:21.723" v="8" actId="478"/>
        <pc:sldMkLst>
          <pc:docMk/>
          <pc:sldMk cId="0" sldId="264"/>
        </pc:sldMkLst>
        <pc:picChg chg="del">
          <ac:chgData name="N'Diaye, Abigail (ICT Strategy and Operations)" userId="aa00991d-3807-4e98-92d9-493e0e2f6ab8" providerId="ADAL" clId="{3264255D-998B-47E9-8909-B7AADE8B11C4}" dt="2024-08-27T02:32:21.723" v="8" actId="478"/>
          <ac:picMkLst>
            <pc:docMk/>
            <pc:sldMk cId="0" sldId="264"/>
            <ac:picMk id="142" creationId="{00000000-0000-0000-0000-000000000000}"/>
          </ac:picMkLst>
        </pc:picChg>
      </pc:sldChg>
      <pc:sldChg chg="delSp mod">
        <pc:chgData name="N'Diaye, Abigail (ICT Strategy and Operations)" userId="aa00991d-3807-4e98-92d9-493e0e2f6ab8" providerId="ADAL" clId="{3264255D-998B-47E9-8909-B7AADE8B11C4}" dt="2024-08-27T02:32:24.551" v="9" actId="478"/>
        <pc:sldMkLst>
          <pc:docMk/>
          <pc:sldMk cId="0" sldId="265"/>
        </pc:sldMkLst>
        <pc:picChg chg="del">
          <ac:chgData name="N'Diaye, Abigail (ICT Strategy and Operations)" userId="aa00991d-3807-4e98-92d9-493e0e2f6ab8" providerId="ADAL" clId="{3264255D-998B-47E9-8909-B7AADE8B11C4}" dt="2024-08-27T02:32:24.551" v="9" actId="478"/>
          <ac:picMkLst>
            <pc:docMk/>
            <pc:sldMk cId="0" sldId="265"/>
            <ac:picMk id="15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de792963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de792963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bd166013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bd16601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d1660137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d1660137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d1660137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d1660137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bde79296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bde79296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08e7ed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08e7ed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bde792963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bde792963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de792963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de792963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de79296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bde79296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U4eKpFGD6RU?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67900" y="1250986"/>
            <a:ext cx="39906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rgbClr val="EEEEEE"/>
                </a:solidFill>
                <a:latin typeface="Poppins"/>
                <a:ea typeface="Poppins"/>
                <a:cs typeface="Poppins"/>
                <a:sym typeface="Poppins"/>
              </a:rPr>
              <a:t>TEACHING DECK</a:t>
            </a:r>
            <a:r>
              <a:rPr lang="en" sz="1000" dirty="0">
                <a:solidFill>
                  <a:srgbClr val="EEEEEE"/>
                </a:solidFill>
                <a:latin typeface="Poppins"/>
                <a:ea typeface="Poppins"/>
                <a:cs typeface="Poppins"/>
                <a:sym typeface="Poppins"/>
              </a:rPr>
              <a:t> </a:t>
            </a:r>
            <a:br>
              <a:rPr lang="en" sz="1000" dirty="0">
                <a:solidFill>
                  <a:srgbClr val="FFFFFF"/>
                </a:solidFill>
                <a:latin typeface="Poppins"/>
                <a:ea typeface="Poppins"/>
                <a:cs typeface="Poppins"/>
                <a:sym typeface="Poppins"/>
              </a:rPr>
            </a:br>
            <a:br>
              <a:rPr lang="en" sz="1000" dirty="0">
                <a:solidFill>
                  <a:srgbClr val="FFFFFF"/>
                </a:solidFill>
                <a:latin typeface="Poppins"/>
                <a:ea typeface="Poppins"/>
                <a:cs typeface="Poppins"/>
                <a:sym typeface="Poppins"/>
              </a:rPr>
            </a:br>
            <a:r>
              <a:rPr lang="en" sz="4800" dirty="0">
                <a:solidFill>
                  <a:schemeClr val="lt1"/>
                </a:solidFill>
                <a:latin typeface="Poppins SemiBold"/>
                <a:ea typeface="Poppins SemiBold"/>
                <a:cs typeface="Poppins SemiBold"/>
                <a:sym typeface="Poppins SemiBold"/>
              </a:rPr>
              <a:t>Worlds of wonder with Alice</a:t>
            </a:r>
            <a:endParaRPr sz="4800" dirty="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latin typeface="Poppins"/>
                <a:ea typeface="Poppins"/>
                <a:cs typeface="Poppins"/>
                <a:sym typeface="Poppins"/>
              </a:rPr>
              <a:t>Exploring Alice in Wonderland in VR.</a:t>
            </a:r>
            <a:endParaRPr sz="3700"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8" name="Google Shape;148;p22"/>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Curious Alice VR experience</a:t>
            </a:r>
            <a:endParaRPr sz="3800">
              <a:solidFill>
                <a:srgbClr val="0A7982"/>
              </a:solidFill>
              <a:latin typeface="Poppins SemiBold"/>
              <a:ea typeface="Poppins SemiBold"/>
              <a:cs typeface="Poppins SemiBold"/>
              <a:sym typeface="Poppins SemiBold"/>
            </a:endParaRPr>
          </a:p>
        </p:txBody>
      </p:sp>
      <p:sp>
        <p:nvSpPr>
          <p:cNvPr id="149" name="Google Shape;149;p22"/>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Group rotations on IMVR</a:t>
            </a:r>
            <a:endParaRPr sz="1600">
              <a:solidFill>
                <a:srgbClr val="0A7982"/>
              </a:solidFill>
              <a:latin typeface="Poppins"/>
              <a:ea typeface="Poppins"/>
              <a:cs typeface="Poppins"/>
              <a:sym typeface="Poppins"/>
            </a:endParaRPr>
          </a:p>
        </p:txBody>
      </p:sp>
      <p:graphicFrame>
        <p:nvGraphicFramePr>
          <p:cNvPr id="151" name="Google Shape;151;p22"/>
          <p:cNvGraphicFramePr/>
          <p:nvPr>
            <p:extLst>
              <p:ext uri="{D42A27DB-BD31-4B8C-83A1-F6EECF244321}">
                <p14:modId xmlns:p14="http://schemas.microsoft.com/office/powerpoint/2010/main" val="1104243218"/>
              </p:ext>
            </p:extLst>
          </p:nvPr>
        </p:nvGraphicFramePr>
        <p:xfrm>
          <a:off x="787718" y="1619250"/>
          <a:ext cx="7422300" cy="2285850"/>
        </p:xfrm>
        <a:graphic>
          <a:graphicData uri="http://schemas.openxmlformats.org/drawingml/2006/table">
            <a:tbl>
              <a:tblPr>
                <a:noFill/>
                <a:tableStyleId>{D653D3AF-13B2-4709-B34C-93FA1A1EDD3B}</a:tableStyleId>
              </a:tblPr>
              <a:tblGrid>
                <a:gridCol w="1969475">
                  <a:extLst>
                    <a:ext uri="{9D8B030D-6E8A-4147-A177-3AD203B41FA5}">
                      <a16:colId xmlns:a16="http://schemas.microsoft.com/office/drawing/2014/main" val="20000"/>
                    </a:ext>
                  </a:extLst>
                </a:gridCol>
                <a:gridCol w="54528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latin typeface="Lexend"/>
                          <a:ea typeface="Lexend"/>
                          <a:cs typeface="Lexend"/>
                          <a:sym typeface="Lexend"/>
                        </a:rPr>
                        <a:t>Rotation </a:t>
                      </a:r>
                      <a:endParaRPr b="1">
                        <a:latin typeface="Lexend"/>
                        <a:ea typeface="Lexend"/>
                        <a:cs typeface="Lexend"/>
                        <a:sym typeface="Lexend"/>
                      </a:endParaRPr>
                    </a:p>
                    <a:p>
                      <a:pPr marL="0" lvl="0" indent="0" algn="ctr" rtl="0">
                        <a:spcBef>
                          <a:spcPts val="0"/>
                        </a:spcBef>
                        <a:spcAft>
                          <a:spcPts val="0"/>
                        </a:spcAft>
                        <a:buNone/>
                      </a:pPr>
                      <a:r>
                        <a:rPr lang="en" sz="1000" i="1">
                          <a:latin typeface="Lexend Light"/>
                          <a:ea typeface="Lexend Light"/>
                          <a:cs typeface="Lexend Light"/>
                          <a:sym typeface="Lexend Light"/>
                        </a:rPr>
                        <a:t>(12 to 15 minutes per rotation)</a:t>
                      </a:r>
                      <a:endParaRPr sz="1000" i="1">
                        <a:latin typeface="Lexend Light"/>
                        <a:ea typeface="Lexend Light"/>
                        <a:cs typeface="Lexend Light"/>
                        <a:sym typeface="Lexend Light"/>
                      </a:endParaRPr>
                    </a:p>
                  </a:txBody>
                  <a:tcPr marL="91425" marR="91425" marT="91425" marB="91425"/>
                </a:tc>
                <a:tc>
                  <a:txBody>
                    <a:bodyPr/>
                    <a:lstStyle/>
                    <a:p>
                      <a:pPr marL="0" lvl="0" indent="0" algn="ctr" rtl="0">
                        <a:spcBef>
                          <a:spcPts val="0"/>
                        </a:spcBef>
                        <a:spcAft>
                          <a:spcPts val="0"/>
                        </a:spcAft>
                        <a:buNone/>
                      </a:pPr>
                      <a:r>
                        <a:rPr lang="en" b="1">
                          <a:latin typeface="Lexend"/>
                          <a:ea typeface="Lexend"/>
                          <a:cs typeface="Lexend"/>
                          <a:sym typeface="Lexend"/>
                        </a:rPr>
                        <a:t>Groups / Students</a:t>
                      </a:r>
                      <a:endParaRPr b="1">
                        <a:latin typeface="Lexend"/>
                        <a:ea typeface="Lexend"/>
                        <a:cs typeface="Lexend"/>
                        <a:sym typeface="Lexend"/>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Lexend Light"/>
                          <a:ea typeface="Lexend Light"/>
                          <a:cs typeface="Lexend Light"/>
                          <a:sym typeface="Lexend Light"/>
                        </a:rPr>
                        <a:t>1 </a:t>
                      </a:r>
                      <a:endParaRPr>
                        <a:latin typeface="Lexend Light"/>
                        <a:ea typeface="Lexend Light"/>
                        <a:cs typeface="Lexend Light"/>
                        <a:sym typeface="Lexend Light"/>
                      </a:endParaRPr>
                    </a:p>
                  </a:txBody>
                  <a:tcPr marL="91425" marR="91425" marT="91425" marB="91425"/>
                </a:tc>
                <a:tc>
                  <a:txBody>
                    <a:bodyPr/>
                    <a:lstStyle/>
                    <a:p>
                      <a:pPr marL="0" lvl="0" indent="0" algn="ctr" rtl="0">
                        <a:spcBef>
                          <a:spcPts val="0"/>
                        </a:spcBef>
                        <a:spcAft>
                          <a:spcPts val="0"/>
                        </a:spcAft>
                        <a:buNone/>
                      </a:pPr>
                      <a:r>
                        <a:rPr lang="en">
                          <a:latin typeface="Lexend Light"/>
                          <a:ea typeface="Lexend Light"/>
                          <a:cs typeface="Lexend Light"/>
                          <a:sym typeface="Lexend Light"/>
                        </a:rPr>
                        <a:t>Add names of students</a:t>
                      </a:r>
                      <a:endParaRPr>
                        <a:latin typeface="Lexend Light"/>
                        <a:ea typeface="Lexend Light"/>
                        <a:cs typeface="Lexend Light"/>
                        <a:sym typeface="Lexend Ligh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Lexend Light"/>
                          <a:ea typeface="Lexend Light"/>
                          <a:cs typeface="Lexend Light"/>
                          <a:sym typeface="Lexend Light"/>
                        </a:rPr>
                        <a:t>2</a:t>
                      </a:r>
                      <a:endParaRPr>
                        <a:latin typeface="Lexend Light"/>
                        <a:ea typeface="Lexend Light"/>
                        <a:cs typeface="Lexend Light"/>
                        <a:sym typeface="Lexend Light"/>
                      </a:endParaRPr>
                    </a:p>
                  </a:txBody>
                  <a:tcPr marL="91425" marR="91425" marT="91425" marB="91425"/>
                </a:tc>
                <a:tc>
                  <a:txBody>
                    <a:bodyPr/>
                    <a:lstStyle/>
                    <a:p>
                      <a:pPr marL="0" lvl="0" indent="0" algn="ctr" rtl="0">
                        <a:spcBef>
                          <a:spcPts val="0"/>
                        </a:spcBef>
                        <a:spcAft>
                          <a:spcPts val="0"/>
                        </a:spcAft>
                        <a:buNone/>
                      </a:pPr>
                      <a:endParaRPr>
                        <a:latin typeface="Lexend Light"/>
                        <a:ea typeface="Lexend Light"/>
                        <a:cs typeface="Lexend Light"/>
                        <a:sym typeface="Lexend Light"/>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Lexend Light"/>
                          <a:ea typeface="Lexend Light"/>
                          <a:cs typeface="Lexend Light"/>
                          <a:sym typeface="Lexend Light"/>
                        </a:rPr>
                        <a:t>3</a:t>
                      </a:r>
                      <a:endParaRPr>
                        <a:latin typeface="Lexend Light"/>
                        <a:ea typeface="Lexend Light"/>
                        <a:cs typeface="Lexend Light"/>
                        <a:sym typeface="Lexend Light"/>
                      </a:endParaRPr>
                    </a:p>
                  </a:txBody>
                  <a:tcPr marL="91425" marR="91425" marT="91425" marB="91425"/>
                </a:tc>
                <a:tc>
                  <a:txBody>
                    <a:bodyPr/>
                    <a:lstStyle/>
                    <a:p>
                      <a:pPr marL="0" lvl="0" indent="0" algn="ctr" rtl="0">
                        <a:spcBef>
                          <a:spcPts val="0"/>
                        </a:spcBef>
                        <a:spcAft>
                          <a:spcPts val="0"/>
                        </a:spcAft>
                        <a:buNone/>
                      </a:pPr>
                      <a:endParaRPr>
                        <a:latin typeface="Lexend Light"/>
                        <a:ea typeface="Lexend Light"/>
                        <a:cs typeface="Lexend Light"/>
                        <a:sym typeface="Lexend Light"/>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latin typeface="Lexend Light"/>
                          <a:ea typeface="Lexend Light"/>
                          <a:cs typeface="Lexend Light"/>
                          <a:sym typeface="Lexend Light"/>
                        </a:rPr>
                        <a:t>4</a:t>
                      </a:r>
                      <a:endParaRPr>
                        <a:latin typeface="Lexend Light"/>
                        <a:ea typeface="Lexend Light"/>
                        <a:cs typeface="Lexend Light"/>
                        <a:sym typeface="Lexend Light"/>
                      </a:endParaRPr>
                    </a:p>
                  </a:txBody>
                  <a:tcPr marL="91425" marR="91425" marT="91425" marB="91425"/>
                </a:tc>
                <a:tc>
                  <a:txBody>
                    <a:bodyPr/>
                    <a:lstStyle/>
                    <a:p>
                      <a:pPr marL="0" lvl="0" indent="0" algn="ctr" rtl="0">
                        <a:spcBef>
                          <a:spcPts val="0"/>
                        </a:spcBef>
                        <a:spcAft>
                          <a:spcPts val="0"/>
                        </a:spcAft>
                        <a:buNone/>
                      </a:pPr>
                      <a:endParaRPr dirty="0">
                        <a:latin typeface="Lexend Light"/>
                        <a:ea typeface="Lexend Light"/>
                        <a:cs typeface="Lexend Light"/>
                        <a:sym typeface="Lexend Light"/>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Alice in Wonderland</a:t>
            </a:r>
            <a:endParaRPr sz="38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There’s more than one way to tell the same story.</a:t>
            </a:r>
            <a:endParaRPr sz="1600">
              <a:solidFill>
                <a:srgbClr val="0A7982"/>
              </a:solidFill>
              <a:latin typeface="Poppins"/>
              <a:ea typeface="Poppins"/>
              <a:cs typeface="Poppins"/>
              <a:sym typeface="Poppins"/>
            </a:endParaRPr>
          </a:p>
        </p:txBody>
      </p:sp>
      <p:grpSp>
        <p:nvGrpSpPr>
          <p:cNvPr id="67" name="Google Shape;67;p14"/>
          <p:cNvGrpSpPr/>
          <p:nvPr/>
        </p:nvGrpSpPr>
        <p:grpSpPr>
          <a:xfrm>
            <a:off x="3051700" y="1438075"/>
            <a:ext cx="2446050" cy="3279425"/>
            <a:chOff x="3051700" y="1438075"/>
            <a:chExt cx="2446050" cy="3279425"/>
          </a:xfrm>
        </p:grpSpPr>
        <p:sp>
          <p:nvSpPr>
            <p:cNvPr id="68" name="Google Shape;68;p14"/>
            <p:cNvSpPr/>
            <p:nvPr/>
          </p:nvSpPr>
          <p:spPr>
            <a:xfrm>
              <a:off x="306055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69" name="Google Shape;69;p14"/>
            <p:cNvSpPr txBox="1"/>
            <p:nvPr/>
          </p:nvSpPr>
          <p:spPr>
            <a:xfrm>
              <a:off x="3051700" y="1438075"/>
              <a:ext cx="2437200" cy="354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Lexend"/>
                  <a:ea typeface="Lexend"/>
                  <a:cs typeface="Lexend"/>
                  <a:sym typeface="Lexend"/>
                </a:rPr>
                <a:t>The movie</a:t>
              </a:r>
              <a:endParaRPr sz="1500" b="1">
                <a:latin typeface="Lexend"/>
                <a:ea typeface="Lexend"/>
                <a:cs typeface="Lexend"/>
                <a:sym typeface="Lexend"/>
              </a:endParaRPr>
            </a:p>
          </p:txBody>
        </p:sp>
      </p:grpSp>
      <p:grpSp>
        <p:nvGrpSpPr>
          <p:cNvPr id="70" name="Google Shape;70;p14"/>
          <p:cNvGrpSpPr/>
          <p:nvPr/>
        </p:nvGrpSpPr>
        <p:grpSpPr>
          <a:xfrm>
            <a:off x="5612605" y="1438075"/>
            <a:ext cx="2667515" cy="3279425"/>
            <a:chOff x="5612800" y="1438075"/>
            <a:chExt cx="2437200" cy="3279425"/>
          </a:xfrm>
        </p:grpSpPr>
        <p:sp>
          <p:nvSpPr>
            <p:cNvPr id="71" name="Google Shape;71;p14"/>
            <p:cNvSpPr/>
            <p:nvPr/>
          </p:nvSpPr>
          <p:spPr>
            <a:xfrm>
              <a:off x="561280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Light"/>
                <a:ea typeface="Lexend Light"/>
                <a:cs typeface="Lexend Light"/>
                <a:sym typeface="Lexend Light"/>
              </a:endParaRPr>
            </a:p>
          </p:txBody>
        </p:sp>
        <p:sp>
          <p:nvSpPr>
            <p:cNvPr id="72" name="Google Shape;72;p14"/>
            <p:cNvSpPr txBox="1"/>
            <p:nvPr/>
          </p:nvSpPr>
          <p:spPr>
            <a:xfrm>
              <a:off x="5612800" y="1438075"/>
              <a:ext cx="2437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Lexend"/>
                  <a:ea typeface="Lexend"/>
                  <a:cs typeface="Lexend"/>
                  <a:sym typeface="Lexend"/>
                </a:rPr>
                <a:t>The VR experience</a:t>
              </a:r>
              <a:endParaRPr sz="900">
                <a:latin typeface="Lexend"/>
                <a:ea typeface="Lexend"/>
                <a:cs typeface="Lexend"/>
                <a:sym typeface="Lexend"/>
              </a:endParaRPr>
            </a:p>
          </p:txBody>
        </p:sp>
      </p:grpSp>
      <p:grpSp>
        <p:nvGrpSpPr>
          <p:cNvPr id="73" name="Google Shape;73;p14"/>
          <p:cNvGrpSpPr/>
          <p:nvPr/>
        </p:nvGrpSpPr>
        <p:grpSpPr>
          <a:xfrm>
            <a:off x="523300" y="1438075"/>
            <a:ext cx="2437200" cy="3279425"/>
            <a:chOff x="523300" y="1438075"/>
            <a:chExt cx="2437200" cy="3279425"/>
          </a:xfrm>
        </p:grpSpPr>
        <p:sp>
          <p:nvSpPr>
            <p:cNvPr id="74" name="Google Shape;74;p14"/>
            <p:cNvSpPr/>
            <p:nvPr/>
          </p:nvSpPr>
          <p:spPr>
            <a:xfrm>
              <a:off x="52330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5" name="Google Shape;75;p14"/>
            <p:cNvSpPr txBox="1"/>
            <p:nvPr/>
          </p:nvSpPr>
          <p:spPr>
            <a:xfrm>
              <a:off x="538300" y="1438075"/>
              <a:ext cx="2407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1"/>
                  </a:solidFill>
                  <a:latin typeface="Lexend"/>
                  <a:ea typeface="Lexend"/>
                  <a:cs typeface="Lexend"/>
                  <a:sym typeface="Lexend"/>
                </a:rPr>
                <a:t>The book</a:t>
              </a:r>
              <a:endParaRPr sz="1100" b="1">
                <a:latin typeface="Lexend"/>
                <a:ea typeface="Lexend"/>
                <a:cs typeface="Lexend"/>
                <a:sym typeface="Lexend"/>
              </a:endParaRPr>
            </a:p>
          </p:txBody>
        </p:sp>
      </p:grpSp>
      <p:pic>
        <p:nvPicPr>
          <p:cNvPr id="76" name="Google Shape;76;p14"/>
          <p:cNvPicPr preferRelativeResize="0"/>
          <p:nvPr/>
        </p:nvPicPr>
        <p:blipFill>
          <a:blip r:embed="rId4">
            <a:alphaModFix/>
          </a:blip>
          <a:stretch>
            <a:fillRect/>
          </a:stretch>
        </p:blipFill>
        <p:spPr>
          <a:xfrm>
            <a:off x="865075" y="1924325"/>
            <a:ext cx="1893701" cy="2509226"/>
          </a:xfrm>
          <a:prstGeom prst="rect">
            <a:avLst/>
          </a:prstGeom>
          <a:noFill/>
          <a:ln>
            <a:noFill/>
          </a:ln>
        </p:spPr>
      </p:pic>
      <p:pic>
        <p:nvPicPr>
          <p:cNvPr id="77" name="Google Shape;77;p14"/>
          <p:cNvPicPr preferRelativeResize="0"/>
          <p:nvPr/>
        </p:nvPicPr>
        <p:blipFill>
          <a:blip r:embed="rId5">
            <a:alphaModFix/>
          </a:blip>
          <a:stretch>
            <a:fillRect/>
          </a:stretch>
        </p:blipFill>
        <p:spPr>
          <a:xfrm>
            <a:off x="3174363" y="2011100"/>
            <a:ext cx="2157163" cy="2335674"/>
          </a:xfrm>
          <a:prstGeom prst="rect">
            <a:avLst/>
          </a:prstGeom>
          <a:noFill/>
          <a:ln>
            <a:noFill/>
          </a:ln>
        </p:spPr>
      </p:pic>
      <p:pic>
        <p:nvPicPr>
          <p:cNvPr id="78" name="Google Shape;78;p14"/>
          <p:cNvPicPr preferRelativeResize="0"/>
          <p:nvPr/>
        </p:nvPicPr>
        <p:blipFill>
          <a:blip r:embed="rId6">
            <a:alphaModFix/>
          </a:blip>
          <a:stretch>
            <a:fillRect/>
          </a:stretch>
        </p:blipFill>
        <p:spPr>
          <a:xfrm>
            <a:off x="5684400" y="2145775"/>
            <a:ext cx="2537525" cy="204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5"/>
          <p:cNvSpPr/>
          <p:nvPr/>
        </p:nvSpPr>
        <p:spPr>
          <a:xfrm>
            <a:off x="523300" y="1458175"/>
            <a:ext cx="76017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84" name="Google Shape;84;p15"/>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Metaphors</a:t>
            </a:r>
            <a:endParaRPr sz="3800">
              <a:solidFill>
                <a:srgbClr val="0A7982"/>
              </a:solidFill>
              <a:latin typeface="Poppins SemiBold"/>
              <a:ea typeface="Poppins SemiBold"/>
              <a:cs typeface="Poppins SemiBold"/>
              <a:sym typeface="Poppins SemiBold"/>
            </a:endParaRPr>
          </a:p>
        </p:txBody>
      </p:sp>
      <p:sp>
        <p:nvSpPr>
          <p:cNvPr id="85" name="Google Shape;85;p15"/>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A7982"/>
                </a:solidFill>
                <a:latin typeface="Poppins"/>
                <a:ea typeface="Poppins"/>
                <a:cs typeface="Poppins"/>
                <a:sym typeface="Poppins"/>
              </a:rPr>
              <a:t>What are they? Give examples of metaphors related to Alice in Wonderland.</a:t>
            </a:r>
            <a:endParaRPr sz="1500">
              <a:solidFill>
                <a:srgbClr val="0A7982"/>
              </a:solidFill>
              <a:latin typeface="Poppins"/>
              <a:ea typeface="Poppins"/>
              <a:cs typeface="Poppins"/>
              <a:sym typeface="Poppins"/>
            </a:endParaRPr>
          </a:p>
        </p:txBody>
      </p:sp>
      <p:sp>
        <p:nvSpPr>
          <p:cNvPr id="86" name="Google Shape;86;p15"/>
          <p:cNvSpPr txBox="1"/>
          <p:nvPr/>
        </p:nvSpPr>
        <p:spPr>
          <a:xfrm>
            <a:off x="523300" y="1458175"/>
            <a:ext cx="7601700" cy="28315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latin typeface="Lexend"/>
                <a:ea typeface="Lexend"/>
                <a:cs typeface="Lexend"/>
                <a:sym typeface="Lexend"/>
              </a:rPr>
              <a:t>Metaphor</a:t>
            </a:r>
            <a:r>
              <a:rPr lang="en" sz="1200" dirty="0">
                <a:solidFill>
                  <a:schemeClr val="dk1"/>
                </a:solidFill>
                <a:latin typeface="Lexend Light"/>
                <a:ea typeface="Lexend Light"/>
                <a:cs typeface="Lexend Light"/>
                <a:sym typeface="Lexend Light"/>
              </a:rPr>
              <a:t>: A figure of speech that describes something by comparing it to something else with similar qualities, without using the words "like" or "as". Metaphors create vivid imagery and draw connections that go beyond literal meanings.</a:t>
            </a:r>
            <a:endParaRPr sz="1200" dirty="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dirty="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200" b="1" dirty="0">
                <a:solidFill>
                  <a:schemeClr val="dk1"/>
                </a:solidFill>
                <a:latin typeface="Lexend"/>
                <a:ea typeface="Lexend"/>
                <a:cs typeface="Lexend"/>
                <a:sym typeface="Lexend"/>
              </a:rPr>
              <a:t>Examples</a:t>
            </a:r>
            <a:r>
              <a:rPr lang="en" sz="1200" dirty="0">
                <a:solidFill>
                  <a:schemeClr val="dk1"/>
                </a:solidFill>
                <a:latin typeface="Lexend Light"/>
                <a:ea typeface="Lexend Light"/>
                <a:cs typeface="Lexend Light"/>
                <a:sym typeface="Lexend Light"/>
              </a:rPr>
              <a:t>:</a:t>
            </a:r>
            <a:endParaRPr sz="1200" dirty="0">
              <a:solidFill>
                <a:schemeClr val="dk1"/>
              </a:solidFill>
              <a:latin typeface="Lexend Light"/>
              <a:ea typeface="Lexend Light"/>
              <a:cs typeface="Lexend Light"/>
              <a:sym typeface="Lexend Light"/>
            </a:endParaRPr>
          </a:p>
          <a:p>
            <a:pPr marL="457200" lvl="0" indent="-317500" algn="l" rtl="0">
              <a:spcBef>
                <a:spcPts val="0"/>
              </a:spcBef>
              <a:spcAft>
                <a:spcPts val="0"/>
              </a:spcAft>
              <a:buClr>
                <a:schemeClr val="dk1"/>
              </a:buClr>
              <a:buSzPts val="1400"/>
              <a:buFont typeface="Lexend Light"/>
              <a:buChar char="●"/>
            </a:pPr>
            <a:r>
              <a:rPr lang="en" sz="1200" dirty="0">
                <a:solidFill>
                  <a:schemeClr val="dk1"/>
                </a:solidFill>
                <a:latin typeface="Lexend Light"/>
                <a:ea typeface="Lexend Light"/>
                <a:cs typeface="Lexend Light"/>
                <a:sym typeface="Lexend Light"/>
              </a:rPr>
              <a:t>"Down the Rabbit Hole":  This iconic phrase works as a metaphor for entering a strange, confusing, or disorienting situation.  It doesn't mean literally falling down a hole, but venturing somewhere unpredictable.</a:t>
            </a:r>
            <a:endParaRPr sz="1200" dirty="0">
              <a:solidFill>
                <a:schemeClr val="dk1"/>
              </a:solidFill>
              <a:latin typeface="Lexend Light"/>
              <a:ea typeface="Lexend Light"/>
              <a:cs typeface="Lexend Light"/>
              <a:sym typeface="Lexend Light"/>
            </a:endParaRPr>
          </a:p>
          <a:p>
            <a:pPr marL="457200" lvl="0" indent="0" algn="l" rtl="0">
              <a:spcBef>
                <a:spcPts val="0"/>
              </a:spcBef>
              <a:spcAft>
                <a:spcPts val="0"/>
              </a:spcAft>
              <a:buNone/>
            </a:pPr>
            <a:endParaRPr sz="1200" dirty="0">
              <a:solidFill>
                <a:schemeClr val="dk1"/>
              </a:solidFill>
              <a:latin typeface="Lexend Light"/>
              <a:ea typeface="Lexend Light"/>
              <a:cs typeface="Lexend Light"/>
              <a:sym typeface="Lexend Light"/>
            </a:endParaRPr>
          </a:p>
          <a:p>
            <a:pPr marL="457200" lvl="0" indent="-317500" algn="l" rtl="0">
              <a:spcBef>
                <a:spcPts val="0"/>
              </a:spcBef>
              <a:spcAft>
                <a:spcPts val="0"/>
              </a:spcAft>
              <a:buClr>
                <a:schemeClr val="dk1"/>
              </a:buClr>
              <a:buSzPts val="1400"/>
              <a:buFont typeface="Lexend Light"/>
              <a:buChar char="●"/>
            </a:pPr>
            <a:r>
              <a:rPr lang="en" sz="1200" dirty="0">
                <a:solidFill>
                  <a:schemeClr val="dk1"/>
                </a:solidFill>
                <a:latin typeface="Lexend Light"/>
                <a:ea typeface="Lexend Light"/>
                <a:cs typeface="Lexend Light"/>
                <a:sym typeface="Lexend Light"/>
              </a:rPr>
              <a:t>The White Rabbit: The White Rabbit's constant rushing and fretting about being late symbolizes a hurried, anxiety-ridden lifestyle. He's always focused on time and being somewhere else, rather than enjoying the present moment.</a:t>
            </a:r>
            <a:endParaRPr sz="1200" dirty="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dirty="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200" dirty="0">
                <a:solidFill>
                  <a:schemeClr val="dk1"/>
                </a:solidFill>
                <a:latin typeface="Lexend Light"/>
                <a:ea typeface="Lexend Light"/>
                <a:cs typeface="Lexend Light"/>
                <a:sym typeface="Lexend Light"/>
              </a:rPr>
              <a:t>Can you think of anything else?</a:t>
            </a:r>
            <a:endParaRPr sz="1200" dirty="0">
              <a:solidFill>
                <a:schemeClr val="dk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6"/>
          <p:cNvSpPr/>
          <p:nvPr/>
        </p:nvSpPr>
        <p:spPr>
          <a:xfrm>
            <a:off x="523300" y="1458175"/>
            <a:ext cx="76017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93" name="Google Shape;93;p16"/>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The story</a:t>
            </a:r>
            <a:endParaRPr sz="3800">
              <a:solidFill>
                <a:srgbClr val="0A7982"/>
              </a:solidFill>
              <a:latin typeface="Poppins SemiBold"/>
              <a:ea typeface="Poppins SemiBold"/>
              <a:cs typeface="Poppins SemiBold"/>
              <a:sym typeface="Poppins SemiBold"/>
            </a:endParaRPr>
          </a:p>
        </p:txBody>
      </p:sp>
      <p:sp>
        <p:nvSpPr>
          <p:cNvPr id="94" name="Google Shape;94;p16"/>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Choose a favourite scene and answer the questions below.</a:t>
            </a:r>
            <a:endParaRPr sz="1600">
              <a:solidFill>
                <a:srgbClr val="0A7982"/>
              </a:solidFill>
              <a:latin typeface="Poppins"/>
              <a:ea typeface="Poppins"/>
              <a:cs typeface="Poppins"/>
              <a:sym typeface="Poppins"/>
            </a:endParaRPr>
          </a:p>
        </p:txBody>
      </p:sp>
      <p:sp>
        <p:nvSpPr>
          <p:cNvPr id="95" name="Google Shape;95;p16"/>
          <p:cNvSpPr txBox="1"/>
          <p:nvPr/>
        </p:nvSpPr>
        <p:spPr>
          <a:xfrm>
            <a:off x="523300" y="1458175"/>
            <a:ext cx="760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How did this scene make you feel? What metaphors did you find in this scene? How can you relate this to your life or another story you may have read?</a:t>
            </a:r>
            <a:endParaRPr sz="1000">
              <a:solidFill>
                <a:schemeClr val="dk1"/>
              </a:solidFill>
              <a:latin typeface="Lexend Light"/>
              <a:ea typeface="Lexend Light"/>
              <a:cs typeface="Lexend Light"/>
              <a:sym typeface="Lexen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7"/>
          <p:cNvSpPr/>
          <p:nvPr/>
        </p:nvSpPr>
        <p:spPr>
          <a:xfrm>
            <a:off x="523300" y="1458175"/>
            <a:ext cx="5209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02" name="Google Shape;102;p17"/>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A7982"/>
                </a:solidFill>
                <a:latin typeface="Poppins SemiBold"/>
                <a:ea typeface="Poppins SemiBold"/>
                <a:cs typeface="Poppins SemiBold"/>
                <a:sym typeface="Poppins SemiBold"/>
              </a:rPr>
              <a:t>Your Alice in Wonderland scene</a:t>
            </a:r>
            <a:endParaRPr sz="3600">
              <a:solidFill>
                <a:srgbClr val="0A7982"/>
              </a:solidFill>
              <a:latin typeface="Poppins SemiBold"/>
              <a:ea typeface="Poppins SemiBold"/>
              <a:cs typeface="Poppins SemiBold"/>
              <a:sym typeface="Poppins SemiBold"/>
            </a:endParaRPr>
          </a:p>
        </p:txBody>
      </p:sp>
      <p:sp>
        <p:nvSpPr>
          <p:cNvPr id="103" name="Google Shape;103;p17"/>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Build it in VR.</a:t>
            </a:r>
            <a:endParaRPr sz="1600">
              <a:solidFill>
                <a:srgbClr val="0A7982"/>
              </a:solidFill>
              <a:latin typeface="Poppins"/>
              <a:ea typeface="Poppins"/>
              <a:cs typeface="Poppins"/>
              <a:sym typeface="Poppins"/>
            </a:endParaRPr>
          </a:p>
        </p:txBody>
      </p:sp>
      <p:sp>
        <p:nvSpPr>
          <p:cNvPr id="104" name="Google Shape;104;p17"/>
          <p:cNvSpPr txBox="1"/>
          <p:nvPr/>
        </p:nvSpPr>
        <p:spPr>
          <a:xfrm>
            <a:off x="523300" y="1458175"/>
            <a:ext cx="52098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Lexend"/>
                <a:ea typeface="Lexend"/>
                <a:cs typeface="Lexend"/>
                <a:sym typeface="Lexend"/>
              </a:rPr>
              <a:t>Which scene did you choose?</a:t>
            </a:r>
            <a:endParaRPr sz="1000" b="1">
              <a:solidFill>
                <a:schemeClr val="dk1"/>
              </a:solidFill>
              <a:latin typeface="Lexend"/>
              <a:ea typeface="Lexend"/>
              <a:cs typeface="Lexend"/>
              <a:sym typeface="Lexend"/>
            </a:endParaRPr>
          </a:p>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Why did you choose it? </a:t>
            </a:r>
            <a:endParaRPr sz="1000" b="1">
              <a:solidFill>
                <a:schemeClr val="dk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How are you going to build this scene in VR? What would you like to see and experience?</a:t>
            </a:r>
            <a:endParaRPr sz="1000" b="1">
              <a:solidFill>
                <a:schemeClr val="dk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Consider the following when building your VR world:</a:t>
            </a:r>
            <a:endParaRPr sz="1000" b="1">
              <a:solidFill>
                <a:schemeClr val="dk1"/>
              </a:solidFill>
              <a:latin typeface="Lexend"/>
              <a:ea typeface="Lexend"/>
              <a:cs typeface="Lexend"/>
              <a:sym typeface="Lexend"/>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animation and movement of your characters</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the elements in the world (furniture, nature, etc)</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showing the metaphors in the scene</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any interactive elements you can add (when something is clicked, hovered, etc).</a:t>
            </a:r>
            <a:endParaRPr sz="1000">
              <a:solidFill>
                <a:schemeClr val="dk1"/>
              </a:solidFill>
              <a:latin typeface="Lexend Light"/>
              <a:ea typeface="Lexend Light"/>
              <a:cs typeface="Lexend Light"/>
              <a:sym typeface="Lexend Light"/>
            </a:endParaRPr>
          </a:p>
        </p:txBody>
      </p:sp>
      <p:sp>
        <p:nvSpPr>
          <p:cNvPr id="105" name="Google Shape;105;p17"/>
          <p:cNvSpPr/>
          <p:nvPr/>
        </p:nvSpPr>
        <p:spPr>
          <a:xfrm>
            <a:off x="5822000" y="1458175"/>
            <a:ext cx="2803800" cy="3202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06" name="Google Shape;106;p17"/>
          <p:cNvSpPr txBox="1"/>
          <p:nvPr/>
        </p:nvSpPr>
        <p:spPr>
          <a:xfrm>
            <a:off x="5822000" y="1449150"/>
            <a:ext cx="28038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Lexend"/>
                <a:ea typeface="Lexend"/>
                <a:cs typeface="Lexend"/>
                <a:sym typeface="Lexend"/>
              </a:rPr>
              <a:t>Instructions</a:t>
            </a:r>
            <a:r>
              <a:rPr lang="en" sz="1000">
                <a:solidFill>
                  <a:schemeClr val="dk1"/>
                </a:solidFill>
                <a:latin typeface="Lexend Light"/>
                <a:ea typeface="Lexend Light"/>
                <a:cs typeface="Lexend Light"/>
                <a:sym typeface="Lexend Light"/>
              </a:rPr>
              <a:t>:</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Complete your brainstorm on how you would like to build your Alice in Wonderland scene in VR.</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Go to </a:t>
            </a:r>
            <a:r>
              <a:rPr lang="en" sz="1000" b="1">
                <a:solidFill>
                  <a:schemeClr val="dk1"/>
                </a:solidFill>
                <a:latin typeface="Lexend"/>
                <a:ea typeface="Lexend"/>
                <a:cs typeface="Lexend"/>
                <a:sym typeface="Lexend"/>
              </a:rPr>
              <a:t>cospaces.io</a:t>
            </a:r>
            <a:r>
              <a:rPr lang="en" sz="1000">
                <a:solidFill>
                  <a:schemeClr val="dk1"/>
                </a:solidFill>
                <a:latin typeface="Lexend Light"/>
                <a:ea typeface="Lexend Light"/>
                <a:cs typeface="Lexend Light"/>
                <a:sym typeface="Lexend Light"/>
              </a:rPr>
              <a:t> on your laptop or tablet and log in.</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Log in to the class and work on the Alice in Wonderland assignment.</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Build your VR world and test them with peers. </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Take a short video screen recording of your scene and add it to your digital notebook (maximum 1 minute) on page 6.</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Write your reflection and add the QR code and link to your creation on page 7.</a:t>
            </a:r>
            <a:endParaRPr sz="1000">
              <a:solidFill>
                <a:schemeClr val="dk1"/>
              </a:solidFill>
              <a:latin typeface="Lexend Light"/>
              <a:ea typeface="Lexend Light"/>
              <a:cs typeface="Lexend Light"/>
              <a:sym typeface="Lexend Light"/>
            </a:endParaRPr>
          </a:p>
        </p:txBody>
      </p:sp>
      <p:pic>
        <p:nvPicPr>
          <p:cNvPr id="108" name="Google Shape;108;p17"/>
          <p:cNvPicPr preferRelativeResize="0"/>
          <p:nvPr/>
        </p:nvPicPr>
        <p:blipFill>
          <a:blip r:embed="rId4">
            <a:alphaModFix/>
          </a:blip>
          <a:stretch>
            <a:fillRect/>
          </a:stretch>
        </p:blipFill>
        <p:spPr>
          <a:xfrm>
            <a:off x="7992475" y="1183150"/>
            <a:ext cx="555200" cy="55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8"/>
          <p:cNvSpPr txBox="1"/>
          <p:nvPr/>
        </p:nvSpPr>
        <p:spPr>
          <a:xfrm>
            <a:off x="381000" y="393700"/>
            <a:ext cx="82854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Alice in CoSpaces </a:t>
            </a:r>
            <a:endParaRPr sz="3800">
              <a:solidFill>
                <a:srgbClr val="0A7982"/>
              </a:solidFill>
              <a:latin typeface="Poppins SemiBold"/>
              <a:ea typeface="Poppins SemiBold"/>
              <a:cs typeface="Poppins SemiBold"/>
              <a:sym typeface="Poppins SemiBold"/>
            </a:endParaRPr>
          </a:p>
        </p:txBody>
      </p:sp>
      <p:sp>
        <p:nvSpPr>
          <p:cNvPr id="114" name="Google Shape;114;p18"/>
          <p:cNvSpPr txBox="1"/>
          <p:nvPr/>
        </p:nvSpPr>
        <p:spPr>
          <a:xfrm>
            <a:off x="393700" y="1028700"/>
            <a:ext cx="8058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Add your video screen recording here.</a:t>
            </a:r>
            <a:endParaRPr sz="1600">
              <a:solidFill>
                <a:srgbClr val="0A798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9"/>
          <p:cNvSpPr txBox="1"/>
          <p:nvPr/>
        </p:nvSpPr>
        <p:spPr>
          <a:xfrm>
            <a:off x="381000" y="393700"/>
            <a:ext cx="82854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Alice in CoSpaces </a:t>
            </a:r>
            <a:endParaRPr sz="3800">
              <a:solidFill>
                <a:srgbClr val="0A7982"/>
              </a:solidFill>
              <a:latin typeface="Poppins SemiBold"/>
              <a:ea typeface="Poppins SemiBold"/>
              <a:cs typeface="Poppins SemiBold"/>
              <a:sym typeface="Poppins SemiBold"/>
            </a:endParaRPr>
          </a:p>
        </p:txBody>
      </p:sp>
      <p:sp>
        <p:nvSpPr>
          <p:cNvPr id="121" name="Google Shape;121;p19"/>
          <p:cNvSpPr txBox="1"/>
          <p:nvPr/>
        </p:nvSpPr>
        <p:spPr>
          <a:xfrm>
            <a:off x="393700" y="1028700"/>
            <a:ext cx="8058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Add your reflection and QR code + link to your CoSpace here.</a:t>
            </a:r>
            <a:endParaRPr sz="1600">
              <a:solidFill>
                <a:srgbClr val="0A7982"/>
              </a:solidFill>
              <a:latin typeface="Poppins"/>
              <a:ea typeface="Poppins"/>
              <a:cs typeface="Poppins"/>
              <a:sym typeface="Poppins"/>
            </a:endParaRPr>
          </a:p>
        </p:txBody>
      </p:sp>
      <p:sp>
        <p:nvSpPr>
          <p:cNvPr id="122" name="Google Shape;122;p19"/>
          <p:cNvSpPr/>
          <p:nvPr/>
        </p:nvSpPr>
        <p:spPr>
          <a:xfrm>
            <a:off x="523300" y="1458175"/>
            <a:ext cx="5209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23" name="Google Shape;123;p19"/>
          <p:cNvSpPr txBox="1"/>
          <p:nvPr/>
        </p:nvSpPr>
        <p:spPr>
          <a:xfrm>
            <a:off x="523300" y="1458175"/>
            <a:ext cx="5209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about what your VR creation is all about. Name at least three elements from Alice in Wonderland that you’ve added in this creation (character, text, etc). Were you inspired the most by the book, the movie, or the Curious Alice VR experience? What was your inspiration about?</a:t>
            </a:r>
            <a:endParaRPr sz="1000">
              <a:solidFill>
                <a:schemeClr val="dk1"/>
              </a:solidFill>
              <a:latin typeface="Lexend Light"/>
              <a:ea typeface="Lexend Light"/>
              <a:cs typeface="Lexend Light"/>
              <a:sym typeface="Lexend Light"/>
            </a:endParaRPr>
          </a:p>
        </p:txBody>
      </p:sp>
      <p:sp>
        <p:nvSpPr>
          <p:cNvPr id="124" name="Google Shape;124;p19"/>
          <p:cNvSpPr/>
          <p:nvPr/>
        </p:nvSpPr>
        <p:spPr>
          <a:xfrm>
            <a:off x="5822000" y="1458175"/>
            <a:ext cx="2803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25" name="Google Shape;125;p19"/>
          <p:cNvSpPr txBox="1"/>
          <p:nvPr/>
        </p:nvSpPr>
        <p:spPr>
          <a:xfrm>
            <a:off x="5822000" y="1449150"/>
            <a:ext cx="2803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Lexend"/>
                <a:ea typeface="Lexend"/>
                <a:cs typeface="Lexend"/>
                <a:sym typeface="Lexend"/>
              </a:rPr>
              <a:t>QR code + Link to CoSpace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457200" lvl="0" indent="0" algn="l" rtl="0">
              <a:spcBef>
                <a:spcPts val="0"/>
              </a:spcBef>
              <a:spcAft>
                <a:spcPts val="0"/>
              </a:spcAft>
              <a:buNone/>
            </a:pPr>
            <a:endParaRPr sz="1000">
              <a:solidFill>
                <a:schemeClr val="dk1"/>
              </a:solidFill>
              <a:latin typeface="Lexend Light"/>
              <a:ea typeface="Lexend Light"/>
              <a:cs typeface="Lexend Light"/>
              <a:sym typeface="Lexe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0"/>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Curious Alice VR experience</a:t>
            </a:r>
            <a:endParaRPr sz="3800">
              <a:solidFill>
                <a:srgbClr val="0A7982"/>
              </a:solidFill>
              <a:latin typeface="Poppins SemiBold"/>
              <a:ea typeface="Poppins SemiBold"/>
              <a:cs typeface="Poppins SemiBold"/>
              <a:sym typeface="Poppins SemiBold"/>
            </a:endParaRPr>
          </a:p>
        </p:txBody>
      </p:sp>
      <p:pic>
        <p:nvPicPr>
          <p:cNvPr id="2" name="Online Media 1" title="HTC Vive Arts I Alice: Curiouser and Curiouser">
            <a:hlinkClick r:id="" action="ppaction://media"/>
            <a:extLst>
              <a:ext uri="{FF2B5EF4-FFF2-40B4-BE49-F238E27FC236}">
                <a16:creationId xmlns:a16="http://schemas.microsoft.com/office/drawing/2014/main" id="{1647D137-B64D-EFB7-F93F-6BAD1F24D45C}"/>
              </a:ext>
            </a:extLst>
          </p:cNvPr>
          <p:cNvPicPr>
            <a:picLocks noRot="1" noChangeAspect="1"/>
          </p:cNvPicPr>
          <p:nvPr>
            <a:videoFile r:link="rId1"/>
          </p:nvPr>
        </p:nvPicPr>
        <p:blipFill>
          <a:blip r:embed="rId5"/>
          <a:stretch>
            <a:fillRect/>
          </a:stretch>
        </p:blipFill>
        <p:spPr>
          <a:xfrm>
            <a:off x="1282555" y="1188290"/>
            <a:ext cx="6578889" cy="3714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1"/>
          <p:cNvSpPr/>
          <p:nvPr/>
        </p:nvSpPr>
        <p:spPr>
          <a:xfrm>
            <a:off x="523300" y="1458175"/>
            <a:ext cx="76017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39" name="Google Shape;139;p21"/>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Curious Alice VR experience</a:t>
            </a:r>
            <a:endParaRPr sz="3800">
              <a:solidFill>
                <a:srgbClr val="0A7982"/>
              </a:solidFill>
              <a:latin typeface="Poppins SemiBold"/>
              <a:ea typeface="Poppins SemiBold"/>
              <a:cs typeface="Poppins SemiBold"/>
              <a:sym typeface="Poppins SemiBold"/>
            </a:endParaRPr>
          </a:p>
        </p:txBody>
      </p:sp>
      <p:sp>
        <p:nvSpPr>
          <p:cNvPr id="140" name="Google Shape;140;p21"/>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Share your reflections and ideas.</a:t>
            </a:r>
            <a:endParaRPr sz="1600">
              <a:solidFill>
                <a:srgbClr val="0A7982"/>
              </a:solidFill>
              <a:latin typeface="Poppins"/>
              <a:ea typeface="Poppins"/>
              <a:cs typeface="Poppins"/>
              <a:sym typeface="Poppins"/>
            </a:endParaRPr>
          </a:p>
        </p:txBody>
      </p:sp>
      <p:sp>
        <p:nvSpPr>
          <p:cNvPr id="141" name="Google Shape;141;p21"/>
          <p:cNvSpPr txBox="1"/>
          <p:nvPr/>
        </p:nvSpPr>
        <p:spPr>
          <a:xfrm>
            <a:off x="523300" y="1458175"/>
            <a:ext cx="760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Share one activity that you’ve completed in Curious Alice. What was it about? Which part of the story do you think it was inspired by? How did your experience in VR enrich your understanding of the story?</a:t>
            </a:r>
            <a:endParaRPr sz="1000">
              <a:solidFill>
                <a:schemeClr val="dk1"/>
              </a:solidFill>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6904C5-C8AE-4237-8A1B-D8F8EA9D74D5}">
  <ds:schemaRefs>
    <ds:schemaRef ds:uri="http://schemas.microsoft.com/sharepoint/v3/contenttype/forms"/>
  </ds:schemaRefs>
</ds:datastoreItem>
</file>

<file path=customXml/itemProps2.xml><?xml version="1.0" encoding="utf-8"?>
<ds:datastoreItem xmlns:ds="http://schemas.openxmlformats.org/officeDocument/2006/customXml" ds:itemID="{9946E417-2B78-4740-9992-A9B8849DC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603</Words>
  <Application>Microsoft Office PowerPoint</Application>
  <PresentationFormat>On-screen Show (16:9)</PresentationFormat>
  <Paragraphs>67</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Lexend</vt:lpstr>
      <vt:lpstr>Poppins SemiBold</vt:lpstr>
      <vt:lpstr>Arial</vt:lpstr>
      <vt:lpstr>Poppins</vt:lpstr>
      <vt:lpstr>Lexend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of wonder with Alice teaching deck</dc:title>
  <dc:creator>Lumination</dc:creator>
  <cp:lastModifiedBy>Broecker, Agnetha (Online Communications Unit)</cp:lastModifiedBy>
  <cp:revision>2</cp:revision>
  <dcterms:modified xsi:type="dcterms:W3CDTF">2024-08-30T06:48:29Z</dcterms:modified>
</cp:coreProperties>
</file>