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Lexend" panose="020B0604020202020204" charset="0"/>
      <p:regular r:id="rId15"/>
      <p:bold r:id="rId16"/>
    </p:embeddedFont>
    <p:embeddedFont>
      <p:font typeface="Lexend Light" panose="020B0604020202020204" charset="0"/>
      <p:regular r:id="rId17"/>
      <p:bold r:id="rId18"/>
    </p:embeddedFont>
    <p:embeddedFont>
      <p:font typeface="Poppins" panose="00000500000000000000" pitchFamily="2" charset="0"/>
      <p:regular r:id="rId19"/>
      <p:bold r:id="rId20"/>
      <p:italic r:id="rId21"/>
      <p:boldItalic r:id="rId22"/>
    </p:embeddedFont>
    <p:embeddedFont>
      <p:font typeface="Poppins Light" panose="00000400000000000000" pitchFamily="2" charset="0"/>
      <p:regular r:id="rId23"/>
      <p:bold r:id="rId24"/>
      <p:italic r:id="rId25"/>
      <p:boldItalic r:id="rId26"/>
    </p:embeddedFont>
    <p:embeddedFont>
      <p:font typeface="Poppins SemiBold" panose="000007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80" autoAdjust="0"/>
  </p:normalViewPr>
  <p:slideViewPr>
    <p:cSldViewPr snapToGrid="0">
      <p:cViewPr varScale="1">
        <p:scale>
          <a:sx n="139" d="100"/>
          <a:sy n="139" d="100"/>
        </p:scale>
        <p:origin x="80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1.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Diaye, Abigail (ICT Strategy and Operations)" userId="aa00991d-3807-4e98-92d9-493e0e2f6ab8" providerId="ADAL" clId="{7F983392-0F39-44B6-86C8-980CEDC88808}"/>
    <pc:docChg chg="undo custSel modSld">
      <pc:chgData name="N'Diaye, Abigail (ICT Strategy and Operations)" userId="aa00991d-3807-4e98-92d9-493e0e2f6ab8" providerId="ADAL" clId="{7F983392-0F39-44B6-86C8-980CEDC88808}" dt="2024-08-27T01:29:41.442" v="10" actId="478"/>
      <pc:docMkLst>
        <pc:docMk/>
      </pc:docMkLst>
      <pc:sldChg chg="delSp mod">
        <pc:chgData name="N'Diaye, Abigail (ICT Strategy and Operations)" userId="aa00991d-3807-4e98-92d9-493e0e2f6ab8" providerId="ADAL" clId="{7F983392-0F39-44B6-86C8-980CEDC88808}" dt="2024-08-27T01:29:20.492" v="0" actId="478"/>
        <pc:sldMkLst>
          <pc:docMk/>
          <pc:sldMk cId="0" sldId="256"/>
        </pc:sldMkLst>
        <pc:picChg chg="del">
          <ac:chgData name="N'Diaye, Abigail (ICT Strategy and Operations)" userId="aa00991d-3807-4e98-92d9-493e0e2f6ab8" providerId="ADAL" clId="{7F983392-0F39-44B6-86C8-980CEDC88808}" dt="2024-08-27T01:29:20.492" v="0" actId="478"/>
          <ac:picMkLst>
            <pc:docMk/>
            <pc:sldMk cId="0" sldId="256"/>
            <ac:picMk id="59" creationId="{00000000-0000-0000-0000-000000000000}"/>
          </ac:picMkLst>
        </pc:picChg>
      </pc:sldChg>
      <pc:sldChg chg="delSp mod">
        <pc:chgData name="N'Diaye, Abigail (ICT Strategy and Operations)" userId="aa00991d-3807-4e98-92d9-493e0e2f6ab8" providerId="ADAL" clId="{7F983392-0F39-44B6-86C8-980CEDC88808}" dt="2024-08-27T01:29:22.662" v="1" actId="478"/>
        <pc:sldMkLst>
          <pc:docMk/>
          <pc:sldMk cId="0" sldId="257"/>
        </pc:sldMkLst>
        <pc:picChg chg="del">
          <ac:chgData name="N'Diaye, Abigail (ICT Strategy and Operations)" userId="aa00991d-3807-4e98-92d9-493e0e2f6ab8" providerId="ADAL" clId="{7F983392-0F39-44B6-86C8-980CEDC88808}" dt="2024-08-27T01:29:22.662" v="1" actId="478"/>
          <ac:picMkLst>
            <pc:docMk/>
            <pc:sldMk cId="0" sldId="257"/>
            <ac:picMk id="66" creationId="{00000000-0000-0000-0000-000000000000}"/>
          </ac:picMkLst>
        </pc:picChg>
      </pc:sldChg>
      <pc:sldChg chg="delSp mod">
        <pc:chgData name="N'Diaye, Abigail (ICT Strategy and Operations)" userId="aa00991d-3807-4e98-92d9-493e0e2f6ab8" providerId="ADAL" clId="{7F983392-0F39-44B6-86C8-980CEDC88808}" dt="2024-08-27T01:29:24.577" v="2" actId="478"/>
        <pc:sldMkLst>
          <pc:docMk/>
          <pc:sldMk cId="0" sldId="258"/>
        </pc:sldMkLst>
        <pc:picChg chg="del">
          <ac:chgData name="N'Diaye, Abigail (ICT Strategy and Operations)" userId="aa00991d-3807-4e98-92d9-493e0e2f6ab8" providerId="ADAL" clId="{7F983392-0F39-44B6-86C8-980CEDC88808}" dt="2024-08-27T01:29:24.577" v="2" actId="478"/>
          <ac:picMkLst>
            <pc:docMk/>
            <pc:sldMk cId="0" sldId="258"/>
            <ac:picMk id="76" creationId="{00000000-0000-0000-0000-000000000000}"/>
          </ac:picMkLst>
        </pc:picChg>
      </pc:sldChg>
      <pc:sldChg chg="delSp mod">
        <pc:chgData name="N'Diaye, Abigail (ICT Strategy and Operations)" userId="aa00991d-3807-4e98-92d9-493e0e2f6ab8" providerId="ADAL" clId="{7F983392-0F39-44B6-86C8-980CEDC88808}" dt="2024-08-27T01:29:26.417" v="3" actId="478"/>
        <pc:sldMkLst>
          <pc:docMk/>
          <pc:sldMk cId="0" sldId="259"/>
        </pc:sldMkLst>
        <pc:picChg chg="del">
          <ac:chgData name="N'Diaye, Abigail (ICT Strategy and Operations)" userId="aa00991d-3807-4e98-92d9-493e0e2f6ab8" providerId="ADAL" clId="{7F983392-0F39-44B6-86C8-980CEDC88808}" dt="2024-08-27T01:29:26.417" v="3" actId="478"/>
          <ac:picMkLst>
            <pc:docMk/>
            <pc:sldMk cId="0" sldId="259"/>
            <ac:picMk id="85" creationId="{00000000-0000-0000-0000-000000000000}"/>
          </ac:picMkLst>
        </pc:picChg>
      </pc:sldChg>
      <pc:sldChg chg="delSp mod">
        <pc:chgData name="N'Diaye, Abigail (ICT Strategy and Operations)" userId="aa00991d-3807-4e98-92d9-493e0e2f6ab8" providerId="ADAL" clId="{7F983392-0F39-44B6-86C8-980CEDC88808}" dt="2024-08-27T01:29:28.201" v="4" actId="478"/>
        <pc:sldMkLst>
          <pc:docMk/>
          <pc:sldMk cId="0" sldId="260"/>
        </pc:sldMkLst>
        <pc:picChg chg="del">
          <ac:chgData name="N'Diaye, Abigail (ICT Strategy and Operations)" userId="aa00991d-3807-4e98-92d9-493e0e2f6ab8" providerId="ADAL" clId="{7F983392-0F39-44B6-86C8-980CEDC88808}" dt="2024-08-27T01:29:28.201" v="4" actId="478"/>
          <ac:picMkLst>
            <pc:docMk/>
            <pc:sldMk cId="0" sldId="260"/>
            <ac:picMk id="94" creationId="{00000000-0000-0000-0000-000000000000}"/>
          </ac:picMkLst>
        </pc:picChg>
      </pc:sldChg>
      <pc:sldChg chg="delSp mod">
        <pc:chgData name="N'Diaye, Abigail (ICT Strategy and Operations)" userId="aa00991d-3807-4e98-92d9-493e0e2f6ab8" providerId="ADAL" clId="{7F983392-0F39-44B6-86C8-980CEDC88808}" dt="2024-08-27T01:29:30.705" v="5" actId="478"/>
        <pc:sldMkLst>
          <pc:docMk/>
          <pc:sldMk cId="0" sldId="261"/>
        </pc:sldMkLst>
        <pc:picChg chg="del">
          <ac:chgData name="N'Diaye, Abigail (ICT Strategy and Operations)" userId="aa00991d-3807-4e98-92d9-493e0e2f6ab8" providerId="ADAL" clId="{7F983392-0F39-44B6-86C8-980CEDC88808}" dt="2024-08-27T01:29:30.705" v="5" actId="478"/>
          <ac:picMkLst>
            <pc:docMk/>
            <pc:sldMk cId="0" sldId="261"/>
            <ac:picMk id="103" creationId="{00000000-0000-0000-0000-000000000000}"/>
          </ac:picMkLst>
        </pc:picChg>
      </pc:sldChg>
      <pc:sldChg chg="delSp mod">
        <pc:chgData name="N'Diaye, Abigail (ICT Strategy and Operations)" userId="aa00991d-3807-4e98-92d9-493e0e2f6ab8" providerId="ADAL" clId="{7F983392-0F39-44B6-86C8-980CEDC88808}" dt="2024-08-27T01:29:32.338" v="6" actId="478"/>
        <pc:sldMkLst>
          <pc:docMk/>
          <pc:sldMk cId="0" sldId="262"/>
        </pc:sldMkLst>
        <pc:picChg chg="del">
          <ac:chgData name="N'Diaye, Abigail (ICT Strategy and Operations)" userId="aa00991d-3807-4e98-92d9-493e0e2f6ab8" providerId="ADAL" clId="{7F983392-0F39-44B6-86C8-980CEDC88808}" dt="2024-08-27T01:29:32.338" v="6" actId="478"/>
          <ac:picMkLst>
            <pc:docMk/>
            <pc:sldMk cId="0" sldId="262"/>
            <ac:picMk id="113" creationId="{00000000-0000-0000-0000-000000000000}"/>
          </ac:picMkLst>
        </pc:picChg>
      </pc:sldChg>
      <pc:sldChg chg="addSp delSp mod">
        <pc:chgData name="N'Diaye, Abigail (ICT Strategy and Operations)" userId="aa00991d-3807-4e98-92d9-493e0e2f6ab8" providerId="ADAL" clId="{7F983392-0F39-44B6-86C8-980CEDC88808}" dt="2024-08-27T01:29:39.515" v="9" actId="478"/>
        <pc:sldMkLst>
          <pc:docMk/>
          <pc:sldMk cId="0" sldId="264"/>
        </pc:sldMkLst>
        <pc:spChg chg="add del">
          <ac:chgData name="N'Diaye, Abigail (ICT Strategy and Operations)" userId="aa00991d-3807-4e98-92d9-493e0e2f6ab8" providerId="ADAL" clId="{7F983392-0F39-44B6-86C8-980CEDC88808}" dt="2024-08-27T01:29:37.919" v="8" actId="478"/>
          <ac:spMkLst>
            <pc:docMk/>
            <pc:sldMk cId="0" sldId="264"/>
            <ac:spMk id="135" creationId="{00000000-0000-0000-0000-000000000000}"/>
          </ac:spMkLst>
        </pc:spChg>
        <pc:picChg chg="del">
          <ac:chgData name="N'Diaye, Abigail (ICT Strategy and Operations)" userId="aa00991d-3807-4e98-92d9-493e0e2f6ab8" providerId="ADAL" clId="{7F983392-0F39-44B6-86C8-980CEDC88808}" dt="2024-08-27T01:29:39.515" v="9" actId="478"/>
          <ac:picMkLst>
            <pc:docMk/>
            <pc:sldMk cId="0" sldId="264"/>
            <ac:picMk id="131" creationId="{00000000-0000-0000-0000-000000000000}"/>
          </ac:picMkLst>
        </pc:picChg>
      </pc:sldChg>
      <pc:sldChg chg="delSp mod">
        <pc:chgData name="N'Diaye, Abigail (ICT Strategy and Operations)" userId="aa00991d-3807-4e98-92d9-493e0e2f6ab8" providerId="ADAL" clId="{7F983392-0F39-44B6-86C8-980CEDC88808}" dt="2024-08-27T01:29:41.442" v="10" actId="478"/>
        <pc:sldMkLst>
          <pc:docMk/>
          <pc:sldMk cId="0" sldId="265"/>
        </pc:sldMkLst>
        <pc:picChg chg="del">
          <ac:chgData name="N'Diaye, Abigail (ICT Strategy and Operations)" userId="aa00991d-3807-4e98-92d9-493e0e2f6ab8" providerId="ADAL" clId="{7F983392-0F39-44B6-86C8-980CEDC88808}" dt="2024-08-27T01:29:41.442" v="10" actId="478"/>
          <ac:picMkLst>
            <pc:docMk/>
            <pc:sldMk cId="0" sldId="265"/>
            <ac:picMk id="14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df74637f3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df74637f3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71dd4ae90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71dd4ae9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Images sourced from Pixabay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df74637f32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df74637f3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Centrioles are organelles that help with cell division. They are not found in plant cells.</a:t>
            </a:r>
            <a:endParaRPr/>
          </a:p>
          <a:p>
            <a:pPr marL="0" lvl="0" indent="0" algn="l" rtl="0">
              <a:spcBef>
                <a:spcPts val="0"/>
              </a:spcBef>
              <a:spcAft>
                <a:spcPts val="0"/>
              </a:spcAft>
              <a:buNone/>
            </a:pPr>
            <a:endParaRPr/>
          </a:p>
          <a:p>
            <a:pPr marL="0" lvl="0" indent="0" algn="l" rtl="0">
              <a:spcBef>
                <a:spcPts val="0"/>
              </a:spcBef>
              <a:spcAft>
                <a:spcPts val="0"/>
              </a:spcAft>
              <a:buNone/>
            </a:pPr>
            <a:r>
              <a:rPr lang="en"/>
              <a:t>The image shows a labeled animal cell. The organelles that are labeled are:</a:t>
            </a:r>
            <a:endParaRPr/>
          </a:p>
          <a:p>
            <a:pPr marL="0" lvl="0" indent="0" algn="l" rtl="0">
              <a:spcBef>
                <a:spcPts val="0"/>
              </a:spcBef>
              <a:spcAft>
                <a:spcPts val="0"/>
              </a:spcAft>
              <a:buNone/>
            </a:pPr>
            <a:endParaRPr/>
          </a:p>
          <a:p>
            <a:pPr marL="0" lvl="0" indent="0" algn="l" rtl="0">
              <a:spcBef>
                <a:spcPts val="0"/>
              </a:spcBef>
              <a:spcAft>
                <a:spcPts val="0"/>
              </a:spcAft>
              <a:buNone/>
            </a:pPr>
            <a:r>
              <a:rPr lang="en"/>
              <a:t>Nucleus</a:t>
            </a:r>
            <a:endParaRPr/>
          </a:p>
          <a:p>
            <a:pPr marL="0" lvl="0" indent="0" algn="l" rtl="0">
              <a:spcBef>
                <a:spcPts val="0"/>
              </a:spcBef>
              <a:spcAft>
                <a:spcPts val="0"/>
              </a:spcAft>
              <a:buNone/>
            </a:pPr>
            <a:r>
              <a:rPr lang="en"/>
              <a:t>Cytoplasm</a:t>
            </a:r>
            <a:endParaRPr/>
          </a:p>
          <a:p>
            <a:pPr marL="0" lvl="0" indent="0" algn="l" rtl="0">
              <a:spcBef>
                <a:spcPts val="0"/>
              </a:spcBef>
              <a:spcAft>
                <a:spcPts val="0"/>
              </a:spcAft>
              <a:buNone/>
            </a:pPr>
            <a:r>
              <a:rPr lang="en"/>
              <a:t>Mitochondria</a:t>
            </a:r>
            <a:endParaRPr/>
          </a:p>
          <a:p>
            <a:pPr marL="0" lvl="0" indent="0" algn="l" rtl="0">
              <a:spcBef>
                <a:spcPts val="0"/>
              </a:spcBef>
              <a:spcAft>
                <a:spcPts val="0"/>
              </a:spcAft>
              <a:buNone/>
            </a:pPr>
            <a:r>
              <a:rPr lang="en"/>
              <a:t>Golgi apparatus</a:t>
            </a:r>
            <a:endParaRPr/>
          </a:p>
          <a:p>
            <a:pPr marL="0" lvl="0" indent="0" algn="l" rtl="0">
              <a:spcBef>
                <a:spcPts val="0"/>
              </a:spcBef>
              <a:spcAft>
                <a:spcPts val="0"/>
              </a:spcAft>
              <a:buNone/>
            </a:pPr>
            <a:r>
              <a:rPr lang="en"/>
              <a:t>Endoplasmic reticulum</a:t>
            </a:r>
            <a:endParaRPr/>
          </a:p>
          <a:p>
            <a:pPr marL="0" lvl="0" indent="0" algn="l" rtl="0">
              <a:spcBef>
                <a:spcPts val="0"/>
              </a:spcBef>
              <a:spcAft>
                <a:spcPts val="0"/>
              </a:spcAft>
              <a:buNone/>
            </a:pPr>
            <a:r>
              <a:rPr lang="en"/>
              <a:t>Ribosomes</a:t>
            </a:r>
            <a:endParaRPr/>
          </a:p>
          <a:p>
            <a:pPr marL="0" lvl="0" indent="0" algn="l" rtl="0">
              <a:spcBef>
                <a:spcPts val="0"/>
              </a:spcBef>
              <a:spcAft>
                <a:spcPts val="0"/>
              </a:spcAft>
              <a:buNone/>
            </a:pPr>
            <a:r>
              <a:rPr lang="en"/>
              <a:t>Vacuole</a:t>
            </a:r>
            <a:endParaRPr/>
          </a:p>
          <a:p>
            <a:pPr marL="0" lvl="0" indent="0" algn="l" rtl="0">
              <a:spcBef>
                <a:spcPts val="0"/>
              </a:spcBef>
              <a:spcAft>
                <a:spcPts val="0"/>
              </a:spcAft>
              <a:buNone/>
            </a:pPr>
            <a:endParaRPr/>
          </a:p>
          <a:p>
            <a:pPr marL="0" lvl="0" indent="0" algn="l" rtl="0">
              <a:spcBef>
                <a:spcPts val="0"/>
              </a:spcBef>
              <a:spcAft>
                <a:spcPts val="0"/>
              </a:spcAft>
              <a:buNone/>
            </a:pPr>
            <a:r>
              <a:rPr lang="en"/>
              <a:t>The nucleus is the largest organelle in the cell and it contains the cell's DNA. The cytoplasm is the jelly-like substance that fills the cell and contains the other organelles.</a:t>
            </a:r>
            <a:endParaRPr/>
          </a:p>
          <a:p>
            <a:pPr marL="0" lvl="0" indent="0" algn="l" rtl="0">
              <a:spcBef>
                <a:spcPts val="0"/>
              </a:spcBef>
              <a:spcAft>
                <a:spcPts val="0"/>
              </a:spcAft>
              <a:buNone/>
            </a:pPr>
            <a:endParaRPr/>
          </a:p>
          <a:p>
            <a:pPr marL="0" lvl="0" indent="0" algn="l" rtl="0">
              <a:spcBef>
                <a:spcPts val="0"/>
              </a:spcBef>
              <a:spcAft>
                <a:spcPts val="0"/>
              </a:spcAft>
              <a:buNone/>
            </a:pPr>
            <a:r>
              <a:rPr lang="en"/>
              <a:t>Mitochondria are organelles that produce energy for the cell. The Golgi apparatus is responsible for packaging and distributing proteins. The endoplasmic reticulum is responsible for synthesizing proteins. Ribosomes are organelles that produce proteins. The vacuole is a storage organelle.</a:t>
            </a:r>
            <a:endParaRPr/>
          </a:p>
          <a:p>
            <a:pPr marL="0" lvl="0" indent="0" algn="l" rtl="0">
              <a:spcBef>
                <a:spcPts val="0"/>
              </a:spcBef>
              <a:spcAft>
                <a:spcPts val="0"/>
              </a:spcAft>
              <a:buNone/>
            </a:pPr>
            <a:endParaRPr/>
          </a:p>
          <a:p>
            <a:pPr marL="0" lvl="0" indent="0" algn="l" rtl="0">
              <a:spcBef>
                <a:spcPts val="0"/>
              </a:spcBef>
              <a:spcAft>
                <a:spcPts val="0"/>
              </a:spcAft>
              <a:buNone/>
            </a:pPr>
            <a:r>
              <a:rPr lang="en"/>
              <a:t>Animal cells are found in all animals, from simple organisms like sponges to complex organisms like humans. They are essential for life and play a variety of roles in the body, such as providing energy, building tissues, and fighting infection.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df74637f3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df74637f3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Centrioles are organelles that help with cell division. They are not found in plant cells.</a:t>
            </a:r>
            <a:endParaRPr/>
          </a:p>
          <a:p>
            <a:pPr marL="0" lvl="0" indent="0" algn="l" rtl="0">
              <a:spcBef>
                <a:spcPts val="0"/>
              </a:spcBef>
              <a:spcAft>
                <a:spcPts val="0"/>
              </a:spcAft>
              <a:buNone/>
            </a:pPr>
            <a:endParaRPr/>
          </a:p>
          <a:p>
            <a:pPr marL="0" lvl="0" indent="0" algn="l" rtl="0">
              <a:spcBef>
                <a:spcPts val="0"/>
              </a:spcBef>
              <a:spcAft>
                <a:spcPts val="0"/>
              </a:spcAft>
              <a:buNone/>
            </a:pPr>
            <a:r>
              <a:rPr lang="en"/>
              <a:t>The image shows a labeled animal cell. The organelles that are labeled are:</a:t>
            </a:r>
            <a:endParaRPr/>
          </a:p>
          <a:p>
            <a:pPr marL="0" lvl="0" indent="0" algn="l" rtl="0">
              <a:spcBef>
                <a:spcPts val="0"/>
              </a:spcBef>
              <a:spcAft>
                <a:spcPts val="0"/>
              </a:spcAft>
              <a:buNone/>
            </a:pPr>
            <a:endParaRPr/>
          </a:p>
          <a:p>
            <a:pPr marL="0" lvl="0" indent="0" algn="l" rtl="0">
              <a:spcBef>
                <a:spcPts val="0"/>
              </a:spcBef>
              <a:spcAft>
                <a:spcPts val="0"/>
              </a:spcAft>
              <a:buNone/>
            </a:pPr>
            <a:r>
              <a:rPr lang="en"/>
              <a:t>Nucleus</a:t>
            </a:r>
            <a:endParaRPr/>
          </a:p>
          <a:p>
            <a:pPr marL="0" lvl="0" indent="0" algn="l" rtl="0">
              <a:spcBef>
                <a:spcPts val="0"/>
              </a:spcBef>
              <a:spcAft>
                <a:spcPts val="0"/>
              </a:spcAft>
              <a:buNone/>
            </a:pPr>
            <a:r>
              <a:rPr lang="en"/>
              <a:t>Cytoplasm</a:t>
            </a:r>
            <a:endParaRPr/>
          </a:p>
          <a:p>
            <a:pPr marL="0" lvl="0" indent="0" algn="l" rtl="0">
              <a:spcBef>
                <a:spcPts val="0"/>
              </a:spcBef>
              <a:spcAft>
                <a:spcPts val="0"/>
              </a:spcAft>
              <a:buNone/>
            </a:pPr>
            <a:r>
              <a:rPr lang="en"/>
              <a:t>Mitochondria</a:t>
            </a:r>
            <a:endParaRPr/>
          </a:p>
          <a:p>
            <a:pPr marL="0" lvl="0" indent="0" algn="l" rtl="0">
              <a:spcBef>
                <a:spcPts val="0"/>
              </a:spcBef>
              <a:spcAft>
                <a:spcPts val="0"/>
              </a:spcAft>
              <a:buNone/>
            </a:pPr>
            <a:r>
              <a:rPr lang="en"/>
              <a:t>Golgi apparatus</a:t>
            </a:r>
            <a:endParaRPr/>
          </a:p>
          <a:p>
            <a:pPr marL="0" lvl="0" indent="0" algn="l" rtl="0">
              <a:spcBef>
                <a:spcPts val="0"/>
              </a:spcBef>
              <a:spcAft>
                <a:spcPts val="0"/>
              </a:spcAft>
              <a:buNone/>
            </a:pPr>
            <a:r>
              <a:rPr lang="en"/>
              <a:t>Endoplasmic reticulum</a:t>
            </a:r>
            <a:endParaRPr/>
          </a:p>
          <a:p>
            <a:pPr marL="0" lvl="0" indent="0" algn="l" rtl="0">
              <a:spcBef>
                <a:spcPts val="0"/>
              </a:spcBef>
              <a:spcAft>
                <a:spcPts val="0"/>
              </a:spcAft>
              <a:buNone/>
            </a:pPr>
            <a:r>
              <a:rPr lang="en"/>
              <a:t>Ribosomes</a:t>
            </a:r>
            <a:endParaRPr/>
          </a:p>
          <a:p>
            <a:pPr marL="0" lvl="0" indent="0" algn="l" rtl="0">
              <a:spcBef>
                <a:spcPts val="0"/>
              </a:spcBef>
              <a:spcAft>
                <a:spcPts val="0"/>
              </a:spcAft>
              <a:buNone/>
            </a:pPr>
            <a:r>
              <a:rPr lang="en"/>
              <a:t>Vacuole</a:t>
            </a:r>
            <a:endParaRPr/>
          </a:p>
          <a:p>
            <a:pPr marL="0" lvl="0" indent="0" algn="l" rtl="0">
              <a:spcBef>
                <a:spcPts val="0"/>
              </a:spcBef>
              <a:spcAft>
                <a:spcPts val="0"/>
              </a:spcAft>
              <a:buNone/>
            </a:pPr>
            <a:endParaRPr/>
          </a:p>
          <a:p>
            <a:pPr marL="0" lvl="0" indent="0" algn="l" rtl="0">
              <a:spcBef>
                <a:spcPts val="0"/>
              </a:spcBef>
              <a:spcAft>
                <a:spcPts val="0"/>
              </a:spcAft>
              <a:buNone/>
            </a:pPr>
            <a:r>
              <a:rPr lang="en"/>
              <a:t>The nucleus is the largest organelle in the cell and it contains the cell's DNA. The cytoplasm is the jelly-like substance that fills the cell and contains the other organelles.</a:t>
            </a:r>
            <a:endParaRPr/>
          </a:p>
          <a:p>
            <a:pPr marL="0" lvl="0" indent="0" algn="l" rtl="0">
              <a:spcBef>
                <a:spcPts val="0"/>
              </a:spcBef>
              <a:spcAft>
                <a:spcPts val="0"/>
              </a:spcAft>
              <a:buNone/>
            </a:pPr>
            <a:endParaRPr/>
          </a:p>
          <a:p>
            <a:pPr marL="0" lvl="0" indent="0" algn="l" rtl="0">
              <a:spcBef>
                <a:spcPts val="0"/>
              </a:spcBef>
              <a:spcAft>
                <a:spcPts val="0"/>
              </a:spcAft>
              <a:buNone/>
            </a:pPr>
            <a:r>
              <a:rPr lang="en"/>
              <a:t>Mitochondria are organelles that produce energy for the cell. The Golgi apparatus is responsible for packaging and distributing proteins. The endoplasmic reticulum is responsible for synthesizing proteins. Ribosomes are organelles that produce proteins. The vacuole is a storage organelle.</a:t>
            </a:r>
            <a:endParaRPr/>
          </a:p>
          <a:p>
            <a:pPr marL="0" lvl="0" indent="0" algn="l" rtl="0">
              <a:spcBef>
                <a:spcPts val="0"/>
              </a:spcBef>
              <a:spcAft>
                <a:spcPts val="0"/>
              </a:spcAft>
              <a:buNone/>
            </a:pPr>
            <a:endParaRPr/>
          </a:p>
          <a:p>
            <a:pPr marL="0" lvl="0" indent="0" algn="l" rtl="0">
              <a:spcBef>
                <a:spcPts val="0"/>
              </a:spcBef>
              <a:spcAft>
                <a:spcPts val="0"/>
              </a:spcAft>
              <a:buNone/>
            </a:pPr>
            <a:r>
              <a:rPr lang="en"/>
              <a:t>Animal cells are found in all animals, from simple organisms like sponges to complex organisms like humans. They are essential for life and play a variety of roles in the body, such as providing energy, building tissues, and fighting infection.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df74637f32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df74637f3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df74637f3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df74637f32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71dd4ae90f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71dd4ae90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71dd4ae90f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71dd4ae90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df74637f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df74637f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hyperlink" Target="https://creativecloud.adobe.com/en-AU/learn/illustrator/web/text-basics" TargetMode="External"/><Relationship Id="rId3" Type="http://schemas.openxmlformats.org/officeDocument/2006/relationships/image" Target="../media/image3.png"/><Relationship Id="rId7" Type="http://schemas.openxmlformats.org/officeDocument/2006/relationships/hyperlink" Target="https://helpx.adobe.com/au/en/illustrator/how-to/shapes-basic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helpx.adobe.com/au/en/illustrator/how-to/color-basics.html" TargetMode="External"/><Relationship Id="rId5" Type="http://schemas.openxmlformats.org/officeDocument/2006/relationships/hyperlink" Target="https://creativecloud.adobe.com/en-AU/learn/illustrator/web/drawing-tools-basics" TargetMode="External"/><Relationship Id="rId4" Type="http://schemas.openxmlformats.org/officeDocument/2006/relationships/hyperlink" Target="https://helpx.adobe.com/au/en/illustrator/how-to/ai-layers-basics.html" TargetMode="Externa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0" y="0"/>
            <a:ext cx="9160200" cy="5148000"/>
          </a:xfrm>
          <a:prstGeom prst="rect">
            <a:avLst/>
          </a:prstGeom>
          <a:solidFill>
            <a:srgbClr val="0A79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5" name="Google Shape;55;p13"/>
          <p:cNvPicPr preferRelativeResize="0"/>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Lst>
          </a:blip>
          <a:srcRect l="14353" r="14353"/>
          <a:stretch/>
        </p:blipFill>
        <p:spPr>
          <a:xfrm>
            <a:off x="0" y="0"/>
            <a:ext cx="9219569" cy="5143499"/>
          </a:xfrm>
          <a:prstGeom prst="rect">
            <a:avLst/>
          </a:prstGeom>
          <a:noFill/>
          <a:ln>
            <a:noFill/>
          </a:ln>
        </p:spPr>
      </p:pic>
      <p:pic>
        <p:nvPicPr>
          <p:cNvPr id="56" name="Google Shape;56;p13"/>
          <p:cNvPicPr preferRelativeResize="0"/>
          <p:nvPr/>
        </p:nvPicPr>
        <p:blipFill rotWithShape="1">
          <a:blip r:embed="rId5">
            <a:alphaModFix amt="36000"/>
          </a:blip>
          <a:srcRect l="10104" t="10265"/>
          <a:stretch/>
        </p:blipFill>
        <p:spPr>
          <a:xfrm>
            <a:off x="0" y="0"/>
            <a:ext cx="9219569" cy="5143500"/>
          </a:xfrm>
          <a:prstGeom prst="rect">
            <a:avLst/>
          </a:prstGeom>
          <a:noFill/>
          <a:ln>
            <a:noFill/>
          </a:ln>
        </p:spPr>
      </p:pic>
      <p:sp>
        <p:nvSpPr>
          <p:cNvPr id="57" name="Google Shape;57;p13"/>
          <p:cNvSpPr txBox="1"/>
          <p:nvPr/>
        </p:nvSpPr>
        <p:spPr>
          <a:xfrm>
            <a:off x="402375" y="1574195"/>
            <a:ext cx="5542500" cy="14931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r>
              <a:rPr lang="en" sz="900" b="1">
                <a:solidFill>
                  <a:schemeClr val="lt2"/>
                </a:solidFill>
                <a:latin typeface="Poppins"/>
                <a:ea typeface="Poppins"/>
                <a:cs typeface="Poppins"/>
                <a:sym typeface="Poppins"/>
              </a:rPr>
              <a:t>STUDENT DIGITAL NOTEBOOK</a:t>
            </a:r>
            <a:r>
              <a:rPr lang="en" sz="1000">
                <a:solidFill>
                  <a:schemeClr val="lt2"/>
                </a:solidFill>
                <a:latin typeface="Poppins"/>
                <a:ea typeface="Poppins"/>
                <a:cs typeface="Poppins"/>
                <a:sym typeface="Poppins"/>
              </a:rPr>
              <a:t> </a:t>
            </a:r>
            <a:br>
              <a:rPr lang="en" sz="1000">
                <a:solidFill>
                  <a:srgbClr val="FFFFFF"/>
                </a:solidFill>
                <a:latin typeface="Poppins"/>
                <a:ea typeface="Poppins"/>
                <a:cs typeface="Poppins"/>
                <a:sym typeface="Poppins"/>
              </a:rPr>
            </a:br>
            <a:br>
              <a:rPr lang="en" sz="1000">
                <a:solidFill>
                  <a:srgbClr val="FFFFFF"/>
                </a:solidFill>
                <a:latin typeface="Poppins"/>
                <a:ea typeface="Poppins"/>
                <a:cs typeface="Poppins"/>
                <a:sym typeface="Poppins"/>
              </a:rPr>
            </a:br>
            <a:r>
              <a:rPr lang="en" sz="4800">
                <a:solidFill>
                  <a:schemeClr val="lt1"/>
                </a:solidFill>
                <a:latin typeface="Poppins SemiBold"/>
                <a:ea typeface="Poppins SemiBold"/>
                <a:cs typeface="Poppins SemiBold"/>
                <a:sym typeface="Poppins SemiBold"/>
              </a:rPr>
              <a:t>Digital Poster with Adobe Illustrator</a:t>
            </a:r>
            <a:endParaRPr sz="4800">
              <a:solidFill>
                <a:schemeClr val="lt1"/>
              </a:solidFill>
              <a:latin typeface="Poppins SemiBold"/>
              <a:ea typeface="Poppins SemiBold"/>
              <a:cs typeface="Poppins SemiBold"/>
              <a:sym typeface="Poppins SemiBold"/>
            </a:endParaRPr>
          </a:p>
        </p:txBody>
      </p:sp>
      <p:sp>
        <p:nvSpPr>
          <p:cNvPr id="58" name="Google Shape;58;p13"/>
          <p:cNvSpPr txBox="1"/>
          <p:nvPr/>
        </p:nvSpPr>
        <p:spPr>
          <a:xfrm>
            <a:off x="367900" y="4207709"/>
            <a:ext cx="3990600" cy="83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solidFill>
                  <a:schemeClr val="lt1"/>
                </a:solidFill>
                <a:latin typeface="Poppins"/>
                <a:ea typeface="Poppins"/>
                <a:cs typeface="Poppins"/>
                <a:sym typeface="Poppins"/>
              </a:rPr>
              <a:t>Student Name:</a:t>
            </a:r>
            <a:endParaRPr sz="3700">
              <a:solidFill>
                <a:schemeClr val="lt1"/>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2"/>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Reflections </a:t>
            </a:r>
            <a:endParaRPr sz="3800">
              <a:solidFill>
                <a:srgbClr val="0A7982"/>
              </a:solidFill>
              <a:latin typeface="Poppins SemiBold"/>
              <a:ea typeface="Poppins SemiBold"/>
              <a:cs typeface="Poppins SemiBold"/>
              <a:sym typeface="Poppins SemiBold"/>
            </a:endParaRPr>
          </a:p>
        </p:txBody>
      </p:sp>
      <p:sp>
        <p:nvSpPr>
          <p:cNvPr id="141" name="Google Shape;141;p22"/>
          <p:cNvSpPr txBox="1"/>
          <p:nvPr/>
        </p:nvSpPr>
        <p:spPr>
          <a:xfrm>
            <a:off x="393700" y="1028700"/>
            <a:ext cx="78993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Reflect on your experience with Adobe Illustrator and answer the following:</a:t>
            </a:r>
            <a:endParaRPr sz="1600">
              <a:solidFill>
                <a:srgbClr val="0A7982"/>
              </a:solidFill>
              <a:latin typeface="Poppins"/>
              <a:ea typeface="Poppins"/>
              <a:cs typeface="Poppins"/>
              <a:sym typeface="Poppins"/>
            </a:endParaRPr>
          </a:p>
        </p:txBody>
      </p:sp>
      <p:sp>
        <p:nvSpPr>
          <p:cNvPr id="142" name="Google Shape;142;p22"/>
          <p:cNvSpPr/>
          <p:nvPr/>
        </p:nvSpPr>
        <p:spPr>
          <a:xfrm>
            <a:off x="523300" y="1491900"/>
            <a:ext cx="5939700" cy="3290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43" name="Google Shape;143;p22"/>
          <p:cNvSpPr txBox="1"/>
          <p:nvPr/>
        </p:nvSpPr>
        <p:spPr>
          <a:xfrm>
            <a:off x="523425" y="1512875"/>
            <a:ext cx="5920800" cy="589500"/>
          </a:xfrm>
          <a:prstGeom prst="rect">
            <a:avLst/>
          </a:prstGeom>
          <a:noFill/>
          <a:ln>
            <a:noFill/>
          </a:ln>
        </p:spPr>
        <p:txBody>
          <a:bodyPr spcFirstLastPara="1" wrap="square" lIns="91425" tIns="91425" rIns="91425" bIns="91425" anchor="t" anchorCtr="0">
            <a:noAutofit/>
          </a:bodyPr>
          <a:lstStyle/>
          <a:p>
            <a:pPr marL="457200" lvl="0" indent="-285750" algn="l" rtl="0">
              <a:lnSpc>
                <a:spcPct val="115000"/>
              </a:lnSpc>
              <a:spcBef>
                <a:spcPts val="0"/>
              </a:spcBef>
              <a:spcAft>
                <a:spcPts val="0"/>
              </a:spcAft>
              <a:buClr>
                <a:srgbClr val="1D7E74"/>
              </a:buClr>
              <a:buSzPts val="900"/>
              <a:buFont typeface="Poppins Light"/>
              <a:buAutoNum type="arabicPeriod"/>
            </a:pPr>
            <a:r>
              <a:rPr lang="en" sz="900">
                <a:solidFill>
                  <a:srgbClr val="1D7E74"/>
                </a:solidFill>
                <a:highlight>
                  <a:srgbClr val="FFFFFF"/>
                </a:highlight>
                <a:latin typeface="Poppins Light"/>
                <a:ea typeface="Poppins Light"/>
                <a:cs typeface="Poppins Light"/>
                <a:sym typeface="Poppins Light"/>
              </a:rPr>
              <a:t>How do you feel about the final result of your poster? Are there any aspects of it that you are particularly proud of?</a:t>
            </a: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457200" lvl="0" indent="-285750" algn="l" rtl="0">
              <a:lnSpc>
                <a:spcPct val="115000"/>
              </a:lnSpc>
              <a:spcBef>
                <a:spcPts val="0"/>
              </a:spcBef>
              <a:spcAft>
                <a:spcPts val="0"/>
              </a:spcAft>
              <a:buClr>
                <a:srgbClr val="1D7E74"/>
              </a:buClr>
              <a:buSzPts val="900"/>
              <a:buFont typeface="Poppins Light"/>
              <a:buAutoNum type="arabicPeriod"/>
            </a:pPr>
            <a:r>
              <a:rPr lang="en" sz="900">
                <a:solidFill>
                  <a:srgbClr val="1D7E74"/>
                </a:solidFill>
                <a:highlight>
                  <a:srgbClr val="FFFFFF"/>
                </a:highlight>
                <a:latin typeface="Poppins Light"/>
                <a:ea typeface="Poppins Light"/>
                <a:cs typeface="Poppins Light"/>
                <a:sym typeface="Poppins Light"/>
              </a:rPr>
              <a:t>What would you do differently if you were to create another poster for a different event in the future? What lessons did you learn from this experience?</a:t>
            </a: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457200" lvl="0" indent="-285750" algn="l" rtl="0">
              <a:lnSpc>
                <a:spcPct val="115000"/>
              </a:lnSpc>
              <a:spcBef>
                <a:spcPts val="0"/>
              </a:spcBef>
              <a:spcAft>
                <a:spcPts val="0"/>
              </a:spcAft>
              <a:buClr>
                <a:srgbClr val="1D7E74"/>
              </a:buClr>
              <a:buSzPts val="900"/>
              <a:buFont typeface="Poppins Light"/>
              <a:buAutoNum type="arabicPeriod"/>
            </a:pPr>
            <a:r>
              <a:rPr lang="en" sz="900">
                <a:solidFill>
                  <a:srgbClr val="1D7E74"/>
                </a:solidFill>
                <a:highlight>
                  <a:srgbClr val="FFFFFF"/>
                </a:highlight>
                <a:latin typeface="Poppins Light"/>
                <a:ea typeface="Poppins Light"/>
                <a:cs typeface="Poppins Light"/>
                <a:sym typeface="Poppins Light"/>
              </a:rPr>
              <a:t>How do you think creating a digital poster contributes to your understanding of digital art and design? In what ways might you apply these skills in the future?</a:t>
            </a:r>
            <a:endParaRPr sz="900">
              <a:solidFill>
                <a:srgbClr val="1D7E74"/>
              </a:solidFill>
              <a:highlight>
                <a:srgbClr val="FFFFFF"/>
              </a:highlight>
              <a:latin typeface="Poppins Light"/>
              <a:ea typeface="Poppins Light"/>
              <a:cs typeface="Poppins Light"/>
              <a:sym typeface="Poppins Light"/>
            </a:endParaRPr>
          </a:p>
          <a:p>
            <a:pPr marL="45720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0" lvl="0" indent="0" algn="l" rtl="0">
              <a:lnSpc>
                <a:spcPct val="115000"/>
              </a:lnSpc>
              <a:spcBef>
                <a:spcPts val="0"/>
              </a:spcBef>
              <a:spcAft>
                <a:spcPts val="0"/>
              </a:spcAft>
              <a:buNone/>
            </a:pPr>
            <a:endParaRPr sz="900">
              <a:solidFill>
                <a:srgbClr val="1D7E74"/>
              </a:solidFill>
              <a:highlight>
                <a:srgbClr val="FFFFFF"/>
              </a:highlight>
              <a:latin typeface="Poppins Light"/>
              <a:ea typeface="Poppins Light"/>
              <a:cs typeface="Poppins Light"/>
              <a:sym typeface="Poppins Light"/>
            </a:endParaRPr>
          </a:p>
          <a:p>
            <a:pPr marL="457200" lvl="0" indent="-285750" algn="l" rtl="0">
              <a:lnSpc>
                <a:spcPct val="115000"/>
              </a:lnSpc>
              <a:spcBef>
                <a:spcPts val="0"/>
              </a:spcBef>
              <a:spcAft>
                <a:spcPts val="0"/>
              </a:spcAft>
              <a:buClr>
                <a:srgbClr val="1D7E74"/>
              </a:buClr>
              <a:buSzPts val="900"/>
              <a:buFont typeface="Poppins Light"/>
              <a:buAutoNum type="arabicPeriod"/>
            </a:pPr>
            <a:r>
              <a:rPr lang="en" sz="900">
                <a:solidFill>
                  <a:srgbClr val="1D7E74"/>
                </a:solidFill>
                <a:highlight>
                  <a:srgbClr val="FFFFFF"/>
                </a:highlight>
                <a:latin typeface="Poppins Light"/>
                <a:ea typeface="Poppins Light"/>
                <a:cs typeface="Poppins Light"/>
                <a:sym typeface="Poppins Light"/>
              </a:rPr>
              <a:t>Reflect on the importance of self-expression through art. How does creating a poster help you explore your creativity?</a:t>
            </a:r>
            <a:endParaRPr sz="900">
              <a:solidFill>
                <a:srgbClr val="1D7E74"/>
              </a:solidFill>
              <a:highlight>
                <a:srgbClr val="FFFFFF"/>
              </a:highlight>
              <a:latin typeface="Poppins Light"/>
              <a:ea typeface="Poppins Light"/>
              <a:cs typeface="Poppins Light"/>
              <a:sym typeface="Poppins Light"/>
            </a:endParaRPr>
          </a:p>
          <a:p>
            <a:pPr marL="0" lvl="0" indent="0" algn="l" rtl="0">
              <a:spcBef>
                <a:spcPts val="0"/>
              </a:spcBef>
              <a:spcAft>
                <a:spcPts val="0"/>
              </a:spcAft>
              <a:buNone/>
            </a:pPr>
            <a:endParaRPr sz="900">
              <a:solidFill>
                <a:srgbClr val="1D7E74"/>
              </a:solidFill>
              <a:latin typeface="Poppins Light"/>
              <a:ea typeface="Poppins Light"/>
              <a:cs typeface="Poppins Light"/>
              <a:sym typeface="Poppins Light"/>
            </a:endParaRPr>
          </a:p>
        </p:txBody>
      </p:sp>
      <p:sp>
        <p:nvSpPr>
          <p:cNvPr id="144" name="Google Shape;144;p22"/>
          <p:cNvSpPr/>
          <p:nvPr/>
        </p:nvSpPr>
        <p:spPr>
          <a:xfrm>
            <a:off x="6463000" y="1491900"/>
            <a:ext cx="2422500" cy="32907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45" name="Google Shape;145;p22"/>
          <p:cNvSpPr txBox="1"/>
          <p:nvPr/>
        </p:nvSpPr>
        <p:spPr>
          <a:xfrm>
            <a:off x="6463000" y="1491900"/>
            <a:ext cx="3517800" cy="46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2"/>
                </a:solidFill>
                <a:latin typeface="Lexend Light"/>
                <a:ea typeface="Lexend Light"/>
                <a:cs typeface="Lexend Light"/>
                <a:sym typeface="Lexend Light"/>
              </a:rPr>
              <a:t>Place your poster here:</a:t>
            </a:r>
            <a:endParaRPr sz="1000">
              <a:solidFill>
                <a:schemeClr val="dk2"/>
              </a:solidFill>
              <a:latin typeface="Lexend Light"/>
              <a:ea typeface="Lexend Light"/>
              <a:cs typeface="Lexend Light"/>
              <a:sym typeface="Lexend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p:nvPr/>
        </p:nvSpPr>
        <p:spPr>
          <a:xfrm>
            <a:off x="381000" y="393700"/>
            <a:ext cx="5223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History of posters </a:t>
            </a:r>
            <a:endParaRPr sz="3800">
              <a:solidFill>
                <a:srgbClr val="0A7982"/>
              </a:solidFill>
              <a:latin typeface="Poppins SemiBold"/>
              <a:ea typeface="Poppins SemiBold"/>
              <a:cs typeface="Poppins SemiBold"/>
              <a:sym typeface="Poppins SemiBold"/>
            </a:endParaRPr>
          </a:p>
        </p:txBody>
      </p:sp>
      <p:sp>
        <p:nvSpPr>
          <p:cNvPr id="65" name="Google Shape;65;p14"/>
          <p:cNvSpPr txBox="1"/>
          <p:nvPr/>
        </p:nvSpPr>
        <p:spPr>
          <a:xfrm>
            <a:off x="393700" y="1028700"/>
            <a:ext cx="41910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Introduction to posters</a:t>
            </a:r>
            <a:endParaRPr sz="1600">
              <a:solidFill>
                <a:srgbClr val="0A7982"/>
              </a:solidFill>
              <a:latin typeface="Poppins"/>
              <a:ea typeface="Poppins"/>
              <a:cs typeface="Poppins"/>
              <a:sym typeface="Poppins"/>
            </a:endParaRPr>
          </a:p>
        </p:txBody>
      </p:sp>
      <p:sp>
        <p:nvSpPr>
          <p:cNvPr id="67" name="Google Shape;67;p14"/>
          <p:cNvSpPr txBox="1"/>
          <p:nvPr/>
        </p:nvSpPr>
        <p:spPr>
          <a:xfrm>
            <a:off x="464175" y="1629475"/>
            <a:ext cx="50151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0A7982"/>
                </a:solidFill>
                <a:latin typeface="Poppins"/>
                <a:ea typeface="Poppins"/>
                <a:cs typeface="Poppins"/>
                <a:sym typeface="Poppins"/>
              </a:rPr>
              <a:t>Posters have been used for centuries to communicate information and promote events.</a:t>
            </a:r>
            <a:endParaRPr sz="900">
              <a:solidFill>
                <a:srgbClr val="0A798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900">
              <a:solidFill>
                <a:srgbClr val="0A7982"/>
              </a:solidFill>
              <a:latin typeface="Poppins"/>
              <a:ea typeface="Poppins"/>
              <a:cs typeface="Poppins"/>
              <a:sym typeface="Poppins"/>
            </a:endParaRPr>
          </a:p>
          <a:p>
            <a:pPr marL="0" lvl="0" indent="0" algn="l" rtl="0">
              <a:spcBef>
                <a:spcPts val="0"/>
              </a:spcBef>
              <a:spcAft>
                <a:spcPts val="0"/>
              </a:spcAft>
              <a:buNone/>
            </a:pPr>
            <a:r>
              <a:rPr lang="en" sz="900">
                <a:solidFill>
                  <a:srgbClr val="0A7982"/>
                </a:solidFill>
                <a:latin typeface="Poppins"/>
                <a:ea typeface="Poppins"/>
                <a:cs typeface="Poppins"/>
                <a:sym typeface="Poppins"/>
              </a:rPr>
              <a:t>Early posters date back to the 19th century, used for advertisements and political messages.</a:t>
            </a:r>
            <a:endParaRPr sz="900">
              <a:solidFill>
                <a:srgbClr val="0A798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900">
              <a:solidFill>
                <a:srgbClr val="0A798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900">
                <a:solidFill>
                  <a:srgbClr val="0A7982"/>
                </a:solidFill>
                <a:latin typeface="Poppins"/>
                <a:ea typeface="Poppins"/>
                <a:cs typeface="Poppins"/>
                <a:sym typeface="Poppins"/>
              </a:rPr>
              <a:t>The invention of lithography in 1796 revolutionised poster production, making it possible to print colorful and eye-catching designs.</a:t>
            </a:r>
            <a:endParaRPr sz="9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p:txBody>
      </p:sp>
      <p:pic>
        <p:nvPicPr>
          <p:cNvPr id="68" name="Google Shape;68;p14"/>
          <p:cNvPicPr preferRelativeResize="0"/>
          <p:nvPr/>
        </p:nvPicPr>
        <p:blipFill rotWithShape="1">
          <a:blip r:embed="rId4">
            <a:alphaModFix/>
          </a:blip>
          <a:srcRect t="1028" b="1028"/>
          <a:stretch/>
        </p:blipFill>
        <p:spPr>
          <a:xfrm>
            <a:off x="7029681" y="272250"/>
            <a:ext cx="1701969" cy="2257824"/>
          </a:xfrm>
          <a:prstGeom prst="rect">
            <a:avLst/>
          </a:prstGeom>
          <a:noFill/>
          <a:ln>
            <a:noFill/>
          </a:ln>
        </p:spPr>
      </p:pic>
      <p:pic>
        <p:nvPicPr>
          <p:cNvPr id="69" name="Google Shape;69;p14"/>
          <p:cNvPicPr preferRelativeResize="0"/>
          <p:nvPr/>
        </p:nvPicPr>
        <p:blipFill rotWithShape="1">
          <a:blip r:embed="rId5">
            <a:alphaModFix/>
          </a:blip>
          <a:srcRect t="396" b="406"/>
          <a:stretch/>
        </p:blipFill>
        <p:spPr>
          <a:xfrm>
            <a:off x="5380800" y="2530075"/>
            <a:ext cx="1648875" cy="2409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p15"/>
          <p:cNvSpPr txBox="1"/>
          <p:nvPr/>
        </p:nvSpPr>
        <p:spPr>
          <a:xfrm>
            <a:off x="381000" y="393700"/>
            <a:ext cx="5223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School Events </a:t>
            </a:r>
            <a:endParaRPr sz="3800">
              <a:solidFill>
                <a:srgbClr val="0A7982"/>
              </a:solidFill>
              <a:latin typeface="Poppins SemiBold"/>
              <a:ea typeface="Poppins SemiBold"/>
              <a:cs typeface="Poppins SemiBold"/>
              <a:sym typeface="Poppins SemiBold"/>
            </a:endParaRPr>
          </a:p>
        </p:txBody>
      </p:sp>
      <p:sp>
        <p:nvSpPr>
          <p:cNvPr id="75" name="Google Shape;75;p15"/>
          <p:cNvSpPr txBox="1"/>
          <p:nvPr/>
        </p:nvSpPr>
        <p:spPr>
          <a:xfrm>
            <a:off x="393700" y="1028700"/>
            <a:ext cx="41910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Finding inspiration</a:t>
            </a:r>
            <a:endParaRPr sz="1600">
              <a:solidFill>
                <a:srgbClr val="0A7982"/>
              </a:solidFill>
              <a:latin typeface="Poppins"/>
              <a:ea typeface="Poppins"/>
              <a:cs typeface="Poppins"/>
              <a:sym typeface="Poppins"/>
            </a:endParaRPr>
          </a:p>
        </p:txBody>
      </p:sp>
      <p:sp>
        <p:nvSpPr>
          <p:cNvPr id="77" name="Google Shape;77;p15"/>
          <p:cNvSpPr txBox="1"/>
          <p:nvPr/>
        </p:nvSpPr>
        <p:spPr>
          <a:xfrm>
            <a:off x="464175" y="1629475"/>
            <a:ext cx="50151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A7982"/>
                </a:solidFill>
                <a:latin typeface="Poppins"/>
                <a:ea typeface="Poppins"/>
                <a:cs typeface="Poppins"/>
                <a:sym typeface="Poppins"/>
              </a:rPr>
              <a:t>Discuss different school events (existing)</a:t>
            </a:r>
            <a:br>
              <a:rPr lang="en">
                <a:solidFill>
                  <a:srgbClr val="0A7982"/>
                </a:solidFill>
                <a:latin typeface="Poppins"/>
                <a:ea typeface="Poppins"/>
                <a:cs typeface="Poppins"/>
                <a:sym typeface="Poppins"/>
              </a:rPr>
            </a:br>
            <a:endParaRPr>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a:p>
            <a:pPr marL="0" lvl="0" indent="0" algn="l" rtl="0">
              <a:spcBef>
                <a:spcPts val="0"/>
              </a:spcBef>
              <a:spcAft>
                <a:spcPts val="0"/>
              </a:spcAft>
              <a:buNone/>
            </a:pPr>
            <a:r>
              <a:rPr lang="en">
                <a:solidFill>
                  <a:srgbClr val="0A7982"/>
                </a:solidFill>
                <a:latin typeface="Poppins"/>
                <a:ea typeface="Poppins"/>
                <a:cs typeface="Poppins"/>
                <a:sym typeface="Poppins"/>
              </a:rPr>
              <a:t>Discuss imagined school events (what you would like)</a:t>
            </a:r>
            <a:endParaRPr>
              <a:solidFill>
                <a:srgbClr val="0A7982"/>
              </a:solidFill>
              <a:latin typeface="Poppins"/>
              <a:ea typeface="Poppins"/>
              <a:cs typeface="Poppins"/>
              <a:sym typeface="Poppins"/>
            </a:endParaRPr>
          </a:p>
          <a:p>
            <a:pPr marL="0" lvl="0" indent="0" algn="l" rtl="0">
              <a:spcBef>
                <a:spcPts val="0"/>
              </a:spcBef>
              <a:spcAft>
                <a:spcPts val="0"/>
              </a:spcAft>
              <a:buNone/>
            </a:pPr>
            <a:endParaRPr sz="1100">
              <a:solidFill>
                <a:srgbClr val="0A7982"/>
              </a:solidFill>
              <a:latin typeface="Poppins"/>
              <a:ea typeface="Poppins"/>
              <a:cs typeface="Poppins"/>
              <a:sym typeface="Poppins"/>
            </a:endParaRPr>
          </a:p>
          <a:p>
            <a:pPr marL="0" lvl="0" indent="0" algn="l" rtl="0">
              <a:spcBef>
                <a:spcPts val="0"/>
              </a:spcBef>
              <a:spcAft>
                <a:spcPts val="0"/>
              </a:spcAft>
              <a:buNone/>
            </a:pPr>
            <a:endParaRPr sz="11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p:txBody>
      </p:sp>
      <p:pic>
        <p:nvPicPr>
          <p:cNvPr id="78" name="Google Shape;78;p15"/>
          <p:cNvPicPr preferRelativeResize="0"/>
          <p:nvPr/>
        </p:nvPicPr>
        <p:blipFill rotWithShape="1">
          <a:blip r:embed="rId4">
            <a:alphaModFix/>
          </a:blip>
          <a:srcRect r="10"/>
          <a:stretch/>
        </p:blipFill>
        <p:spPr>
          <a:xfrm>
            <a:off x="5513825" y="191075"/>
            <a:ext cx="2914476" cy="41223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p:nvPr/>
        </p:nvSpPr>
        <p:spPr>
          <a:xfrm>
            <a:off x="381000" y="393700"/>
            <a:ext cx="52233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Analogue poster</a:t>
            </a:r>
            <a:endParaRPr sz="3800">
              <a:solidFill>
                <a:srgbClr val="0A7982"/>
              </a:solidFill>
              <a:latin typeface="Poppins SemiBold"/>
              <a:ea typeface="Poppins SemiBold"/>
              <a:cs typeface="Poppins SemiBold"/>
              <a:sym typeface="Poppins SemiBold"/>
            </a:endParaRPr>
          </a:p>
        </p:txBody>
      </p:sp>
      <p:sp>
        <p:nvSpPr>
          <p:cNvPr id="84" name="Google Shape;84;p16"/>
          <p:cNvSpPr txBox="1"/>
          <p:nvPr/>
        </p:nvSpPr>
        <p:spPr>
          <a:xfrm>
            <a:off x="393700" y="1028700"/>
            <a:ext cx="49218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Create a written poster for your school event</a:t>
            </a:r>
            <a:endParaRPr sz="1600">
              <a:solidFill>
                <a:srgbClr val="0A7982"/>
              </a:solidFill>
              <a:latin typeface="Poppins"/>
              <a:ea typeface="Poppins"/>
              <a:cs typeface="Poppins"/>
              <a:sym typeface="Poppins"/>
            </a:endParaRPr>
          </a:p>
        </p:txBody>
      </p:sp>
      <p:sp>
        <p:nvSpPr>
          <p:cNvPr id="86" name="Google Shape;86;p16"/>
          <p:cNvSpPr txBox="1"/>
          <p:nvPr/>
        </p:nvSpPr>
        <p:spPr>
          <a:xfrm>
            <a:off x="464175" y="1629475"/>
            <a:ext cx="50151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A7982"/>
                </a:solidFill>
                <a:latin typeface="Poppins"/>
                <a:ea typeface="Poppins"/>
                <a:cs typeface="Poppins"/>
                <a:sym typeface="Poppins"/>
              </a:rPr>
              <a:t>Remember to include the following:</a:t>
            </a:r>
            <a:endParaRPr b="1">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name of event</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date</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time (remember to include am/pm)</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place (include the full address) </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facts about the event (e.g. special activities)</a:t>
            </a:r>
            <a:endParaRPr>
              <a:solidFill>
                <a:srgbClr val="0A7982"/>
              </a:solidFill>
              <a:latin typeface="Poppins"/>
              <a:ea typeface="Poppins"/>
              <a:cs typeface="Poppins"/>
              <a:sym typeface="Poppins"/>
            </a:endParaRPr>
          </a:p>
          <a:p>
            <a:pPr marL="457200" lvl="0" indent="0" algn="l" rtl="0">
              <a:spcBef>
                <a:spcPts val="0"/>
              </a:spcBef>
              <a:spcAft>
                <a:spcPts val="0"/>
              </a:spcAft>
              <a:buNone/>
            </a:pPr>
            <a:endParaRPr>
              <a:solidFill>
                <a:srgbClr val="0A7982"/>
              </a:solidFill>
              <a:latin typeface="Poppins"/>
              <a:ea typeface="Poppins"/>
              <a:cs typeface="Poppins"/>
              <a:sym typeface="Poppins"/>
            </a:endParaRPr>
          </a:p>
          <a:p>
            <a:pPr marL="0" lvl="0" indent="0" algn="l" rtl="0">
              <a:spcBef>
                <a:spcPts val="0"/>
              </a:spcBef>
              <a:spcAft>
                <a:spcPts val="0"/>
              </a:spcAft>
              <a:buNone/>
            </a:pPr>
            <a:endParaRPr sz="1100">
              <a:solidFill>
                <a:srgbClr val="0A7982"/>
              </a:solidFill>
              <a:latin typeface="Poppins"/>
              <a:ea typeface="Poppins"/>
              <a:cs typeface="Poppins"/>
              <a:sym typeface="Poppins"/>
            </a:endParaRPr>
          </a:p>
          <a:p>
            <a:pPr marL="0" lvl="0" indent="0" algn="l" rtl="0">
              <a:spcBef>
                <a:spcPts val="0"/>
              </a:spcBef>
              <a:spcAft>
                <a:spcPts val="0"/>
              </a:spcAft>
              <a:buNone/>
            </a:pPr>
            <a:endParaRPr sz="11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a:p>
            <a:pPr marL="0" lvl="0" indent="0" algn="l" rtl="0">
              <a:spcBef>
                <a:spcPts val="0"/>
              </a:spcBef>
              <a:spcAft>
                <a:spcPts val="0"/>
              </a:spcAft>
              <a:buNone/>
            </a:pPr>
            <a:endParaRPr sz="900">
              <a:solidFill>
                <a:srgbClr val="0A7982"/>
              </a:solidFill>
              <a:latin typeface="Poppins"/>
              <a:ea typeface="Poppins"/>
              <a:cs typeface="Poppins"/>
              <a:sym typeface="Poppins"/>
            </a:endParaRPr>
          </a:p>
        </p:txBody>
      </p:sp>
      <p:pic>
        <p:nvPicPr>
          <p:cNvPr id="87" name="Google Shape;87;p16"/>
          <p:cNvPicPr preferRelativeResize="0"/>
          <p:nvPr/>
        </p:nvPicPr>
        <p:blipFill rotWithShape="1">
          <a:blip r:embed="rId4">
            <a:alphaModFix/>
          </a:blip>
          <a:srcRect l="13811" t="20100" r="21316" b="7982"/>
          <a:stretch/>
        </p:blipFill>
        <p:spPr>
          <a:xfrm>
            <a:off x="5513825" y="508350"/>
            <a:ext cx="2673051" cy="39512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txBox="1"/>
          <p:nvPr/>
        </p:nvSpPr>
        <p:spPr>
          <a:xfrm>
            <a:off x="381000" y="393700"/>
            <a:ext cx="63789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Adobe Illustrator  </a:t>
            </a:r>
            <a:endParaRPr sz="3800">
              <a:solidFill>
                <a:srgbClr val="0A7982"/>
              </a:solidFill>
              <a:latin typeface="Poppins SemiBold"/>
              <a:ea typeface="Poppins SemiBold"/>
              <a:cs typeface="Poppins SemiBold"/>
              <a:sym typeface="Poppins SemiBold"/>
            </a:endParaRPr>
          </a:p>
        </p:txBody>
      </p:sp>
      <p:sp>
        <p:nvSpPr>
          <p:cNvPr id="93" name="Google Shape;93;p17"/>
          <p:cNvSpPr txBox="1"/>
          <p:nvPr/>
        </p:nvSpPr>
        <p:spPr>
          <a:xfrm>
            <a:off x="393700" y="1028700"/>
            <a:ext cx="63663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Creating a digital poster in Adobe Illustrator </a:t>
            </a:r>
            <a:endParaRPr sz="1600">
              <a:solidFill>
                <a:srgbClr val="0A7982"/>
              </a:solidFill>
              <a:latin typeface="Poppins"/>
              <a:ea typeface="Poppins"/>
              <a:cs typeface="Poppins"/>
              <a:sym typeface="Poppins"/>
            </a:endParaRPr>
          </a:p>
        </p:txBody>
      </p:sp>
      <p:pic>
        <p:nvPicPr>
          <p:cNvPr id="95" name="Google Shape;95;p17"/>
          <p:cNvPicPr preferRelativeResize="0"/>
          <p:nvPr/>
        </p:nvPicPr>
        <p:blipFill>
          <a:blip r:embed="rId4">
            <a:alphaModFix/>
          </a:blip>
          <a:stretch>
            <a:fillRect/>
          </a:stretch>
        </p:blipFill>
        <p:spPr>
          <a:xfrm>
            <a:off x="6472925" y="1168825"/>
            <a:ext cx="2124474" cy="2069699"/>
          </a:xfrm>
          <a:prstGeom prst="rect">
            <a:avLst/>
          </a:prstGeom>
          <a:noFill/>
          <a:ln>
            <a:noFill/>
          </a:ln>
        </p:spPr>
      </p:pic>
      <p:sp>
        <p:nvSpPr>
          <p:cNvPr id="96" name="Google Shape;96;p17"/>
          <p:cNvSpPr txBox="1"/>
          <p:nvPr/>
        </p:nvSpPr>
        <p:spPr>
          <a:xfrm>
            <a:off x="393700" y="1586350"/>
            <a:ext cx="59091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A7982"/>
                </a:solidFill>
                <a:latin typeface="Poppins"/>
                <a:ea typeface="Poppins"/>
                <a:cs typeface="Poppins"/>
                <a:sym typeface="Poppins"/>
              </a:rPr>
              <a:t>Your task is to use Adobe Illustrator to create a digital poster based on an event you will be taking part in , or a new event you wish to create. </a:t>
            </a:r>
            <a:endParaRPr>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a:p>
            <a:pPr marL="0" lvl="0" indent="0" algn="l" rtl="0">
              <a:spcBef>
                <a:spcPts val="0"/>
              </a:spcBef>
              <a:spcAft>
                <a:spcPts val="0"/>
              </a:spcAft>
              <a:buNone/>
            </a:pPr>
            <a:r>
              <a:rPr lang="en">
                <a:solidFill>
                  <a:srgbClr val="0A7982"/>
                </a:solidFill>
                <a:latin typeface="Poppins"/>
                <a:ea typeface="Poppins"/>
                <a:cs typeface="Poppins"/>
                <a:sym typeface="Poppins"/>
              </a:rPr>
              <a:t>You will use various techniques to create your poster such as colours, layers, gradients and shapes.</a:t>
            </a:r>
            <a:endParaRPr>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rgbClr val="0A7982"/>
              </a:solidFill>
              <a:latin typeface="Poppins"/>
              <a:ea typeface="Poppins"/>
              <a:cs typeface="Poppins"/>
              <a:sym typeface="Poppins"/>
            </a:endParaRPr>
          </a:p>
          <a:p>
            <a:pPr marL="0" lvl="0" indent="0" algn="l" rtl="0">
              <a:spcBef>
                <a:spcPts val="0"/>
              </a:spcBef>
              <a:spcAft>
                <a:spcPts val="0"/>
              </a:spcAft>
              <a:buNone/>
            </a:pPr>
            <a:r>
              <a:rPr lang="en">
                <a:solidFill>
                  <a:srgbClr val="0A7982"/>
                </a:solidFill>
                <a:latin typeface="Poppins"/>
                <a:ea typeface="Poppins"/>
                <a:cs typeface="Poppins"/>
                <a:sym typeface="Poppins"/>
              </a:rPr>
              <a:t> </a:t>
            </a:r>
            <a:endParaRPr>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8"/>
          <p:cNvSpPr txBox="1"/>
          <p:nvPr/>
        </p:nvSpPr>
        <p:spPr>
          <a:xfrm>
            <a:off x="381000" y="393700"/>
            <a:ext cx="85470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Tutorials</a:t>
            </a:r>
            <a:endParaRPr sz="3800">
              <a:solidFill>
                <a:srgbClr val="0A7982"/>
              </a:solidFill>
              <a:latin typeface="Poppins SemiBold"/>
              <a:ea typeface="Poppins SemiBold"/>
              <a:cs typeface="Poppins SemiBold"/>
              <a:sym typeface="Poppins SemiBold"/>
            </a:endParaRPr>
          </a:p>
        </p:txBody>
      </p:sp>
      <p:sp>
        <p:nvSpPr>
          <p:cNvPr id="102" name="Google Shape;102;p18"/>
          <p:cNvSpPr txBox="1"/>
          <p:nvPr/>
        </p:nvSpPr>
        <p:spPr>
          <a:xfrm>
            <a:off x="393700" y="1028700"/>
            <a:ext cx="48054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A7982"/>
                </a:solidFill>
                <a:latin typeface="Poppins"/>
                <a:ea typeface="Poppins"/>
                <a:cs typeface="Poppins"/>
                <a:sym typeface="Poppins"/>
              </a:rPr>
              <a:t>There are many elements to creating your poster Watch the tutorials for more information. You can refer back to these at any time during the lesson.  </a:t>
            </a:r>
            <a:endParaRPr>
              <a:solidFill>
                <a:srgbClr val="0A7982"/>
              </a:solidFill>
              <a:latin typeface="Poppins"/>
              <a:ea typeface="Poppins"/>
              <a:cs typeface="Poppins"/>
              <a:sym typeface="Poppins"/>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sp>
        <p:nvSpPr>
          <p:cNvPr id="104" name="Google Shape;104;p18"/>
          <p:cNvSpPr txBox="1"/>
          <p:nvPr/>
        </p:nvSpPr>
        <p:spPr>
          <a:xfrm>
            <a:off x="630950" y="18722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rgbClr val="1D7E74"/>
              </a:solidFill>
            </a:endParaRPr>
          </a:p>
        </p:txBody>
      </p:sp>
      <p:sp>
        <p:nvSpPr>
          <p:cNvPr id="105" name="Google Shape;105;p18"/>
          <p:cNvSpPr txBox="1"/>
          <p:nvPr/>
        </p:nvSpPr>
        <p:spPr>
          <a:xfrm>
            <a:off x="630950" y="2260675"/>
            <a:ext cx="3000000" cy="1647000"/>
          </a:xfrm>
          <a:prstGeom prst="rect">
            <a:avLst/>
          </a:prstGeom>
          <a:noFill/>
          <a:ln>
            <a:noFill/>
          </a:ln>
        </p:spPr>
        <p:txBody>
          <a:bodyPr spcFirstLastPara="1" wrap="square" lIns="91425" tIns="91425" rIns="91425" bIns="91425" anchor="t" anchorCtr="0">
            <a:spAutoFit/>
          </a:bodyPr>
          <a:lstStyle/>
          <a:p>
            <a:pPr marL="457200" lvl="0" indent="-285750" algn="l" rtl="0">
              <a:spcBef>
                <a:spcPts val="0"/>
              </a:spcBef>
              <a:spcAft>
                <a:spcPts val="0"/>
              </a:spcAft>
              <a:buClr>
                <a:srgbClr val="0A7982"/>
              </a:buClr>
              <a:buSzPts val="900"/>
              <a:buFont typeface="Lexend Light"/>
              <a:buChar char="●"/>
            </a:pPr>
            <a:r>
              <a:rPr lang="en" sz="900" u="sng">
                <a:solidFill>
                  <a:srgbClr val="0A7982"/>
                </a:solidFill>
                <a:latin typeface="Lexend Light"/>
                <a:ea typeface="Lexend Light"/>
                <a:cs typeface="Lexend Light"/>
                <a:sym typeface="Lexend Light"/>
                <a:hlinkClick r:id="rId4">
                  <a:extLst>
                    <a:ext uri="{A12FA001-AC4F-418D-AE19-62706E023703}">
                      <ahyp:hlinkClr xmlns:ahyp="http://schemas.microsoft.com/office/drawing/2018/hyperlinkcolor" val="tx"/>
                    </a:ext>
                  </a:extLst>
                </a:hlinkClick>
              </a:rPr>
              <a:t>How to use layers</a:t>
            </a:r>
            <a:r>
              <a:rPr lang="en" sz="900">
                <a:solidFill>
                  <a:srgbClr val="0A7982"/>
                </a:solidFill>
                <a:latin typeface="Lexend Light"/>
                <a:ea typeface="Lexend Light"/>
                <a:cs typeface="Lexend Light"/>
                <a:sym typeface="Lexend Light"/>
              </a:rPr>
              <a:t> </a:t>
            </a:r>
            <a:endParaRPr sz="900">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sz="900">
              <a:solidFill>
                <a:srgbClr val="0A7982"/>
              </a:solidFill>
              <a:latin typeface="Lexend Light"/>
              <a:ea typeface="Lexend Light"/>
              <a:cs typeface="Lexend Light"/>
              <a:sym typeface="Lexend Light"/>
            </a:endParaRPr>
          </a:p>
          <a:p>
            <a:pPr marL="457200" lvl="0" indent="-285750" algn="l" rtl="0">
              <a:spcBef>
                <a:spcPts val="0"/>
              </a:spcBef>
              <a:spcAft>
                <a:spcPts val="0"/>
              </a:spcAft>
              <a:buClr>
                <a:srgbClr val="0A7982"/>
              </a:buClr>
              <a:buSzPts val="900"/>
              <a:buFont typeface="Lexend Light"/>
              <a:buChar char="●"/>
            </a:pPr>
            <a:r>
              <a:rPr lang="en" sz="900" u="sng">
                <a:solidFill>
                  <a:srgbClr val="0A7982"/>
                </a:solidFill>
                <a:latin typeface="Lexend Light"/>
                <a:ea typeface="Lexend Light"/>
                <a:cs typeface="Lexend Light"/>
                <a:sym typeface="Lexend Light"/>
                <a:hlinkClick r:id="rId5">
                  <a:extLst>
                    <a:ext uri="{A12FA001-AC4F-418D-AE19-62706E023703}">
                      <ahyp:hlinkClr xmlns:ahyp="http://schemas.microsoft.com/office/drawing/2018/hyperlinkcolor" val="tx"/>
                    </a:ext>
                  </a:extLst>
                </a:hlinkClick>
              </a:rPr>
              <a:t>How to create with drawing tools</a:t>
            </a:r>
            <a:endParaRPr sz="900">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sz="900">
              <a:solidFill>
                <a:srgbClr val="0A7982"/>
              </a:solidFill>
              <a:latin typeface="Lexend Light"/>
              <a:ea typeface="Lexend Light"/>
              <a:cs typeface="Lexend Light"/>
              <a:sym typeface="Lexend Light"/>
            </a:endParaRPr>
          </a:p>
          <a:p>
            <a:pPr marL="457200" lvl="0" indent="-285750" algn="l" rtl="0">
              <a:spcBef>
                <a:spcPts val="0"/>
              </a:spcBef>
              <a:spcAft>
                <a:spcPts val="0"/>
              </a:spcAft>
              <a:buClr>
                <a:srgbClr val="0A7982"/>
              </a:buClr>
              <a:buSzPts val="900"/>
              <a:buFont typeface="Lexend Light"/>
              <a:buChar char="●"/>
            </a:pPr>
            <a:r>
              <a:rPr lang="en" sz="900" u="sng">
                <a:solidFill>
                  <a:srgbClr val="0A7982"/>
                </a:solidFill>
                <a:latin typeface="Lexend Light"/>
                <a:ea typeface="Lexend Light"/>
                <a:cs typeface="Lexend Light"/>
                <a:sym typeface="Lexend Light"/>
                <a:hlinkClick r:id="rId6">
                  <a:extLst>
                    <a:ext uri="{A12FA001-AC4F-418D-AE19-62706E023703}">
                      <ahyp:hlinkClr xmlns:ahyp="http://schemas.microsoft.com/office/drawing/2018/hyperlinkcolor" val="tx"/>
                    </a:ext>
                  </a:extLst>
                </a:hlinkClick>
              </a:rPr>
              <a:t>Using colours and gradients</a:t>
            </a:r>
            <a:endParaRPr sz="900">
              <a:solidFill>
                <a:srgbClr val="0A7982"/>
              </a:solidFill>
              <a:latin typeface="Lexend Light"/>
              <a:ea typeface="Lexend Light"/>
              <a:cs typeface="Lexend Light"/>
              <a:sym typeface="Lexend Light"/>
            </a:endParaRPr>
          </a:p>
          <a:p>
            <a:pPr marL="457200" lvl="0" indent="0" algn="l" rtl="0">
              <a:spcBef>
                <a:spcPts val="0"/>
              </a:spcBef>
              <a:spcAft>
                <a:spcPts val="0"/>
              </a:spcAft>
              <a:buNone/>
            </a:pPr>
            <a:endParaRPr sz="900">
              <a:solidFill>
                <a:srgbClr val="0A7982"/>
              </a:solidFill>
              <a:latin typeface="Lexend Light"/>
              <a:ea typeface="Lexend Light"/>
              <a:cs typeface="Lexend Light"/>
              <a:sym typeface="Lexend Light"/>
            </a:endParaRPr>
          </a:p>
          <a:p>
            <a:pPr marL="457200" lvl="0" indent="-285750" algn="l" rtl="0">
              <a:spcBef>
                <a:spcPts val="0"/>
              </a:spcBef>
              <a:spcAft>
                <a:spcPts val="0"/>
              </a:spcAft>
              <a:buClr>
                <a:srgbClr val="0A7982"/>
              </a:buClr>
              <a:buSzPts val="900"/>
              <a:buFont typeface="Lexend Light"/>
              <a:buChar char="●"/>
            </a:pPr>
            <a:r>
              <a:rPr lang="en" sz="900" u="sng">
                <a:solidFill>
                  <a:srgbClr val="0A7982"/>
                </a:solidFill>
                <a:latin typeface="Lexend Light"/>
                <a:ea typeface="Lexend Light"/>
                <a:cs typeface="Lexend Light"/>
                <a:sym typeface="Lexend Light"/>
                <a:hlinkClick r:id="rId7">
                  <a:extLst>
                    <a:ext uri="{A12FA001-AC4F-418D-AE19-62706E023703}">
                      <ahyp:hlinkClr xmlns:ahyp="http://schemas.microsoft.com/office/drawing/2018/hyperlinkcolor" val="tx"/>
                    </a:ext>
                  </a:extLst>
                </a:hlinkClick>
              </a:rPr>
              <a:t>How to create and edit shapes</a:t>
            </a:r>
            <a:endParaRPr sz="900">
              <a:solidFill>
                <a:srgbClr val="0A7982"/>
              </a:solidFill>
              <a:latin typeface="Lexend Light"/>
              <a:ea typeface="Lexend Light"/>
              <a:cs typeface="Lexend Light"/>
              <a:sym typeface="Lexend Light"/>
            </a:endParaRPr>
          </a:p>
          <a:p>
            <a:pPr marL="0" lvl="0" indent="0" algn="l" rtl="0">
              <a:spcBef>
                <a:spcPts val="0"/>
              </a:spcBef>
              <a:spcAft>
                <a:spcPts val="0"/>
              </a:spcAft>
              <a:buNone/>
            </a:pPr>
            <a:endParaRPr sz="900">
              <a:solidFill>
                <a:srgbClr val="0A7982"/>
              </a:solidFill>
              <a:latin typeface="Lexend Light"/>
              <a:ea typeface="Lexend Light"/>
              <a:cs typeface="Lexend Light"/>
              <a:sym typeface="Lexend Light"/>
            </a:endParaRPr>
          </a:p>
          <a:p>
            <a:pPr marL="457200" lvl="0" indent="-285750" algn="l" rtl="0">
              <a:spcBef>
                <a:spcPts val="0"/>
              </a:spcBef>
              <a:spcAft>
                <a:spcPts val="0"/>
              </a:spcAft>
              <a:buClr>
                <a:srgbClr val="0A7982"/>
              </a:buClr>
              <a:buSzPts val="900"/>
              <a:buFont typeface="Lexend Light"/>
              <a:buChar char="●"/>
            </a:pPr>
            <a:r>
              <a:rPr lang="en" sz="900" u="sng">
                <a:solidFill>
                  <a:srgbClr val="0A7982"/>
                </a:solidFill>
                <a:latin typeface="Lexend Light"/>
                <a:ea typeface="Lexend Light"/>
                <a:cs typeface="Lexend Light"/>
                <a:sym typeface="Lexend Light"/>
                <a:hlinkClick r:id="rId8">
                  <a:extLst>
                    <a:ext uri="{A12FA001-AC4F-418D-AE19-62706E023703}">
                      <ahyp:hlinkClr xmlns:ahyp="http://schemas.microsoft.com/office/drawing/2018/hyperlinkcolor" val="tx"/>
                    </a:ext>
                  </a:extLst>
                </a:hlinkClick>
              </a:rPr>
              <a:t>How to add text to designs</a:t>
            </a:r>
            <a:endParaRPr/>
          </a:p>
          <a:p>
            <a:pPr marL="0" lvl="0" indent="0" algn="l" rtl="0">
              <a:spcBef>
                <a:spcPts val="0"/>
              </a:spcBef>
              <a:spcAft>
                <a:spcPts val="0"/>
              </a:spcAft>
              <a:buNone/>
            </a:pPr>
            <a:endParaRPr/>
          </a:p>
        </p:txBody>
      </p:sp>
      <p:pic>
        <p:nvPicPr>
          <p:cNvPr id="106" name="Google Shape;106;p18"/>
          <p:cNvPicPr preferRelativeResize="0"/>
          <p:nvPr/>
        </p:nvPicPr>
        <p:blipFill>
          <a:blip r:embed="rId9">
            <a:alphaModFix/>
          </a:blip>
          <a:stretch>
            <a:fillRect/>
          </a:stretch>
        </p:blipFill>
        <p:spPr>
          <a:xfrm>
            <a:off x="5393124" y="199675"/>
            <a:ext cx="3001774" cy="4245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9"/>
          <p:cNvSpPr txBox="1"/>
          <p:nvPr/>
        </p:nvSpPr>
        <p:spPr>
          <a:xfrm>
            <a:off x="381000" y="393700"/>
            <a:ext cx="70386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Reflecting on your event</a:t>
            </a:r>
            <a:endParaRPr sz="3800">
              <a:solidFill>
                <a:srgbClr val="0A7982"/>
              </a:solidFill>
              <a:latin typeface="Poppins SemiBold"/>
              <a:ea typeface="Poppins SemiBold"/>
              <a:cs typeface="Poppins SemiBold"/>
              <a:sym typeface="Poppins SemiBold"/>
            </a:endParaRPr>
          </a:p>
        </p:txBody>
      </p:sp>
      <p:sp>
        <p:nvSpPr>
          <p:cNvPr id="112" name="Google Shape;112;p19"/>
          <p:cNvSpPr txBox="1"/>
          <p:nvPr/>
        </p:nvSpPr>
        <p:spPr>
          <a:xfrm>
            <a:off x="393700" y="1028700"/>
            <a:ext cx="6435000" cy="3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Brainstorm how you would like advertise your event.</a:t>
            </a:r>
            <a:endParaRPr sz="1600">
              <a:solidFill>
                <a:srgbClr val="0A7982"/>
              </a:solidFill>
              <a:latin typeface="Poppins"/>
              <a:ea typeface="Poppins"/>
              <a:cs typeface="Poppins"/>
              <a:sym typeface="Poppins"/>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a:p>
            <a:pPr marL="0" lvl="0" indent="0" algn="l" rtl="0">
              <a:spcBef>
                <a:spcPts val="0"/>
              </a:spcBef>
              <a:spcAft>
                <a:spcPts val="0"/>
              </a:spcAft>
              <a:buNone/>
            </a:pPr>
            <a:r>
              <a:rPr lang="en" sz="1600">
                <a:solidFill>
                  <a:srgbClr val="0A7982"/>
                </a:solidFill>
                <a:latin typeface="Poppins"/>
                <a:ea typeface="Poppins"/>
                <a:cs typeface="Poppins"/>
                <a:sym typeface="Poppins"/>
              </a:rPr>
              <a:t>Think about the following:</a:t>
            </a:r>
            <a:endParaRPr sz="1600">
              <a:solidFill>
                <a:srgbClr val="0A7982"/>
              </a:solidFill>
              <a:latin typeface="Poppins"/>
              <a:ea typeface="Poppins"/>
              <a:cs typeface="Poppins"/>
              <a:sym typeface="Poppins"/>
            </a:endParaRPr>
          </a:p>
          <a:p>
            <a:pPr marL="0" lvl="0" indent="0" algn="l" rtl="0">
              <a:spcBef>
                <a:spcPts val="0"/>
              </a:spcBef>
              <a:spcAft>
                <a:spcPts val="0"/>
              </a:spcAft>
              <a:buNone/>
            </a:pP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colours</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background</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shapes</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entice people to attend</a:t>
            </a:r>
            <a:endParaRPr>
              <a:solidFill>
                <a:srgbClr val="0A7982"/>
              </a:solidFill>
              <a:latin typeface="Poppins"/>
              <a:ea typeface="Poppins"/>
              <a:cs typeface="Poppins"/>
              <a:sym typeface="Poppins"/>
            </a:endParaRPr>
          </a:p>
          <a:p>
            <a:pPr marL="457200" lvl="0" indent="-317500" algn="l" rtl="0">
              <a:spcBef>
                <a:spcPts val="0"/>
              </a:spcBef>
              <a:spcAft>
                <a:spcPts val="0"/>
              </a:spcAft>
              <a:buClr>
                <a:srgbClr val="0A7982"/>
              </a:buClr>
              <a:buSzPts val="1400"/>
              <a:buFont typeface="Poppins"/>
              <a:buChar char="-"/>
            </a:pPr>
            <a:r>
              <a:rPr lang="en">
                <a:solidFill>
                  <a:srgbClr val="0A7982"/>
                </a:solidFill>
                <a:latin typeface="Poppins"/>
                <a:ea typeface="Poppins"/>
                <a:cs typeface="Poppins"/>
                <a:sym typeface="Poppins"/>
              </a:rPr>
              <a:t>think about the information you will </a:t>
            </a:r>
            <a:br>
              <a:rPr lang="en">
                <a:solidFill>
                  <a:srgbClr val="0A7982"/>
                </a:solidFill>
                <a:latin typeface="Poppins"/>
                <a:ea typeface="Poppins"/>
                <a:cs typeface="Poppins"/>
                <a:sym typeface="Poppins"/>
              </a:rPr>
            </a:br>
            <a:r>
              <a:rPr lang="en">
                <a:solidFill>
                  <a:srgbClr val="0A7982"/>
                </a:solidFill>
                <a:latin typeface="Poppins"/>
                <a:ea typeface="Poppins"/>
                <a:cs typeface="Poppins"/>
                <a:sym typeface="Poppins"/>
              </a:rPr>
              <a:t>add e.g. (venue, cost, event, time etc.)</a:t>
            </a:r>
            <a:endParaRPr>
              <a:solidFill>
                <a:srgbClr val="0A7982"/>
              </a:solidFill>
              <a:latin typeface="Poppins"/>
              <a:ea typeface="Poppins"/>
              <a:cs typeface="Poppins"/>
              <a:sym typeface="Poppins"/>
            </a:endParaRPr>
          </a:p>
          <a:p>
            <a:pPr marL="457200" lvl="0" indent="0" algn="l" rtl="0">
              <a:spcBef>
                <a:spcPts val="0"/>
              </a:spcBef>
              <a:spcAft>
                <a:spcPts val="0"/>
              </a:spcAft>
              <a:buNone/>
            </a:pPr>
            <a:endParaRPr sz="1600">
              <a:solidFill>
                <a:srgbClr val="0A7982"/>
              </a:solidFill>
              <a:latin typeface="Poppins"/>
              <a:ea typeface="Poppins"/>
              <a:cs typeface="Poppins"/>
              <a:sym typeface="Poppins"/>
            </a:endParaRPr>
          </a:p>
          <a:p>
            <a:pPr marL="0" lvl="0" indent="0" algn="l" rtl="0">
              <a:spcBef>
                <a:spcPts val="0"/>
              </a:spcBef>
              <a:spcAft>
                <a:spcPts val="0"/>
              </a:spcAft>
              <a:buNone/>
            </a:pPr>
            <a:endParaRPr sz="1600">
              <a:solidFill>
                <a:srgbClr val="0A7982"/>
              </a:solidFill>
              <a:latin typeface="Poppins"/>
              <a:ea typeface="Poppins"/>
              <a:cs typeface="Poppins"/>
              <a:sym typeface="Poppins"/>
            </a:endParaRPr>
          </a:p>
        </p:txBody>
      </p:sp>
      <p:pic>
        <p:nvPicPr>
          <p:cNvPr id="114" name="Google Shape;114;p19"/>
          <p:cNvPicPr preferRelativeResize="0"/>
          <p:nvPr/>
        </p:nvPicPr>
        <p:blipFill>
          <a:blip r:embed="rId4">
            <a:alphaModFix/>
          </a:blip>
          <a:stretch>
            <a:fillRect/>
          </a:stretch>
        </p:blipFill>
        <p:spPr>
          <a:xfrm>
            <a:off x="4973425" y="1356325"/>
            <a:ext cx="2489150" cy="3486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49675" y="8906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Brainstorm an event you would like to create your poster on</a:t>
            </a:r>
            <a:endParaRPr/>
          </a:p>
        </p:txBody>
      </p:sp>
      <p:sp>
        <p:nvSpPr>
          <p:cNvPr id="120" name="Google Shape;120;p20"/>
          <p:cNvSpPr txBox="1"/>
          <p:nvPr/>
        </p:nvSpPr>
        <p:spPr>
          <a:xfrm>
            <a:off x="529800" y="1463325"/>
            <a:ext cx="7695900" cy="2906700"/>
          </a:xfrm>
          <a:prstGeom prst="rect">
            <a:avLst/>
          </a:prstGeom>
          <a:noFill/>
          <a:ln w="19050" cap="flat" cmpd="sng">
            <a:solidFill>
              <a:srgbClr val="1D7E7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rPr>
              <a:t>Brainstorm in this space:</a:t>
            </a:r>
            <a:endParaRPr sz="1800">
              <a:solidFill>
                <a:schemeClr val="dk2"/>
              </a:solidFill>
            </a:endParaRPr>
          </a:p>
          <a:p>
            <a:pPr marL="457200" lvl="0" indent="-342900" algn="l" rtl="0">
              <a:spcBef>
                <a:spcPts val="0"/>
              </a:spcBef>
              <a:spcAft>
                <a:spcPts val="0"/>
              </a:spcAft>
              <a:buClr>
                <a:schemeClr val="dk2"/>
              </a:buClr>
              <a:buSzPts val="1800"/>
              <a:buChar char="●"/>
            </a:pPr>
            <a:endParaRPr sz="1800">
              <a:solidFill>
                <a:schemeClr val="dk2"/>
              </a:solidFill>
            </a:endParaRPr>
          </a:p>
        </p:txBody>
      </p:sp>
      <p:pic>
        <p:nvPicPr>
          <p:cNvPr id="121" name="Google Shape;121;p20"/>
          <p:cNvPicPr preferRelativeResize="0"/>
          <p:nvPr/>
        </p:nvPicPr>
        <p:blipFill>
          <a:blip r:embed="rId3">
            <a:alphaModFix/>
          </a:blip>
          <a:stretch>
            <a:fillRect/>
          </a:stretch>
        </p:blipFill>
        <p:spPr>
          <a:xfrm>
            <a:off x="7152150" y="369400"/>
            <a:ext cx="1047674" cy="762974"/>
          </a:xfrm>
          <a:prstGeom prst="rect">
            <a:avLst/>
          </a:prstGeom>
          <a:noFill/>
          <a:ln>
            <a:noFill/>
          </a:ln>
        </p:spPr>
      </p:pic>
      <p:sp>
        <p:nvSpPr>
          <p:cNvPr id="122" name="Google Shape;122;p20"/>
          <p:cNvSpPr txBox="1"/>
          <p:nvPr/>
        </p:nvSpPr>
        <p:spPr>
          <a:xfrm>
            <a:off x="355150" y="242825"/>
            <a:ext cx="7038600" cy="101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Reflecting on your event</a:t>
            </a:r>
            <a:endParaRPr sz="3800">
              <a:solidFill>
                <a:srgbClr val="0A7982"/>
              </a:solidFill>
              <a:latin typeface="Poppins SemiBold"/>
              <a:ea typeface="Poppins SemiBold"/>
              <a:cs typeface="Poppins SemiBold"/>
              <a:sym typeface="Poppins SemiBold"/>
            </a:endParaRPr>
          </a:p>
        </p:txBody>
      </p:sp>
      <p:sp>
        <p:nvSpPr>
          <p:cNvPr id="123" name="Google Shape;123;p20"/>
          <p:cNvSpPr txBox="1"/>
          <p:nvPr/>
        </p:nvSpPr>
        <p:spPr>
          <a:xfrm>
            <a:off x="6242450" y="1463325"/>
            <a:ext cx="1983300" cy="1231500"/>
          </a:xfrm>
          <a:prstGeom prst="rect">
            <a:avLst/>
          </a:prstGeom>
          <a:noFill/>
          <a:ln w="9525" cap="flat" cmpd="sng">
            <a:solidFill>
              <a:srgbClr val="0A7982"/>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900" b="1">
                <a:solidFill>
                  <a:srgbClr val="0A7982"/>
                </a:solidFill>
                <a:latin typeface="Lexend"/>
                <a:ea typeface="Lexend"/>
                <a:cs typeface="Lexend"/>
                <a:sym typeface="Lexend"/>
              </a:rPr>
              <a:t>Some possible ideas may be:</a:t>
            </a:r>
            <a:endParaRPr sz="900" b="1">
              <a:solidFill>
                <a:srgbClr val="0A7982"/>
              </a:solidFill>
              <a:latin typeface="Lexend"/>
              <a:ea typeface="Lexend"/>
              <a:cs typeface="Lexend"/>
              <a:sym typeface="Lexend"/>
            </a:endParaRPr>
          </a:p>
          <a:p>
            <a:pPr marL="0" lvl="0" indent="0" algn="l" rtl="0">
              <a:spcBef>
                <a:spcPts val="0"/>
              </a:spcBef>
              <a:spcAft>
                <a:spcPts val="0"/>
              </a:spcAft>
              <a:buNone/>
            </a:pPr>
            <a:endParaRPr sz="900">
              <a:latin typeface="Lexend Light"/>
              <a:ea typeface="Lexend Light"/>
              <a:cs typeface="Lexend Light"/>
              <a:sym typeface="Lexend Light"/>
            </a:endParaRPr>
          </a:p>
          <a:p>
            <a:pPr marL="457200" lvl="0" indent="-285750" algn="l" rtl="0">
              <a:spcBef>
                <a:spcPts val="0"/>
              </a:spcBef>
              <a:spcAft>
                <a:spcPts val="0"/>
              </a:spcAft>
              <a:buSzPts val="900"/>
              <a:buFont typeface="Lexend Light"/>
              <a:buChar char="-"/>
            </a:pPr>
            <a:r>
              <a:rPr lang="en" sz="900">
                <a:latin typeface="Lexend Light"/>
                <a:ea typeface="Lexend Light"/>
                <a:cs typeface="Lexend Light"/>
                <a:sym typeface="Lexend Light"/>
              </a:rPr>
              <a:t>sports day</a:t>
            </a:r>
            <a:endParaRPr sz="900">
              <a:latin typeface="Lexend Light"/>
              <a:ea typeface="Lexend Light"/>
              <a:cs typeface="Lexend Light"/>
              <a:sym typeface="Lexend Light"/>
            </a:endParaRPr>
          </a:p>
          <a:p>
            <a:pPr marL="457200" lvl="0" indent="-285750" algn="l" rtl="0">
              <a:spcBef>
                <a:spcPts val="0"/>
              </a:spcBef>
              <a:spcAft>
                <a:spcPts val="0"/>
              </a:spcAft>
              <a:buSzPts val="900"/>
              <a:buFont typeface="Lexend Light"/>
              <a:buChar char="-"/>
            </a:pPr>
            <a:r>
              <a:rPr lang="en" sz="900">
                <a:latin typeface="Lexend Light"/>
                <a:ea typeface="Lexend Light"/>
                <a:cs typeface="Lexend Light"/>
                <a:sym typeface="Lexend Light"/>
              </a:rPr>
              <a:t>swimming carnival</a:t>
            </a:r>
            <a:endParaRPr sz="900">
              <a:latin typeface="Lexend Light"/>
              <a:ea typeface="Lexend Light"/>
              <a:cs typeface="Lexend Light"/>
              <a:sym typeface="Lexend Light"/>
            </a:endParaRPr>
          </a:p>
          <a:p>
            <a:pPr marL="457200" lvl="0" indent="-285750" algn="l" rtl="0">
              <a:spcBef>
                <a:spcPts val="0"/>
              </a:spcBef>
              <a:spcAft>
                <a:spcPts val="0"/>
              </a:spcAft>
              <a:buSzPts val="900"/>
              <a:buFont typeface="Lexend Light"/>
              <a:buChar char="-"/>
            </a:pPr>
            <a:r>
              <a:rPr lang="en" sz="900">
                <a:latin typeface="Lexend Light"/>
                <a:ea typeface="Lexend Light"/>
                <a:cs typeface="Lexend Light"/>
                <a:sym typeface="Lexend Light"/>
              </a:rPr>
              <a:t>fundraiser</a:t>
            </a:r>
            <a:endParaRPr sz="900">
              <a:latin typeface="Lexend Light"/>
              <a:ea typeface="Lexend Light"/>
              <a:cs typeface="Lexend Light"/>
              <a:sym typeface="Lexend Light"/>
            </a:endParaRPr>
          </a:p>
          <a:p>
            <a:pPr marL="457200" lvl="0" indent="-285750" algn="l" rtl="0">
              <a:spcBef>
                <a:spcPts val="0"/>
              </a:spcBef>
              <a:spcAft>
                <a:spcPts val="0"/>
              </a:spcAft>
              <a:buSzPts val="900"/>
              <a:buFont typeface="Lexend Light"/>
              <a:buChar char="-"/>
            </a:pPr>
            <a:r>
              <a:rPr lang="en" sz="900">
                <a:latin typeface="Lexend Light"/>
                <a:ea typeface="Lexend Light"/>
                <a:cs typeface="Lexend Light"/>
                <a:sym typeface="Lexend Light"/>
              </a:rPr>
              <a:t>casual day</a:t>
            </a:r>
            <a:endParaRPr sz="900">
              <a:latin typeface="Lexend Light"/>
              <a:ea typeface="Lexend Light"/>
              <a:cs typeface="Lexend Light"/>
              <a:sym typeface="Lexend Light"/>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1"/>
          <p:cNvSpPr txBox="1"/>
          <p:nvPr/>
        </p:nvSpPr>
        <p:spPr>
          <a:xfrm>
            <a:off x="381000" y="393700"/>
            <a:ext cx="7899300" cy="6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800">
                <a:solidFill>
                  <a:srgbClr val="0A7982"/>
                </a:solidFill>
                <a:latin typeface="Poppins SemiBold"/>
                <a:ea typeface="Poppins SemiBold"/>
                <a:cs typeface="Poppins SemiBold"/>
                <a:sym typeface="Poppins SemiBold"/>
              </a:rPr>
              <a:t>Creating your digital poster</a:t>
            </a:r>
            <a:endParaRPr sz="3800">
              <a:solidFill>
                <a:srgbClr val="0A7982"/>
              </a:solidFill>
              <a:latin typeface="Poppins SemiBold"/>
              <a:ea typeface="Poppins SemiBold"/>
              <a:cs typeface="Poppins SemiBold"/>
              <a:sym typeface="Poppins SemiBold"/>
            </a:endParaRPr>
          </a:p>
        </p:txBody>
      </p:sp>
      <p:sp>
        <p:nvSpPr>
          <p:cNvPr id="129" name="Google Shape;129;p21"/>
          <p:cNvSpPr txBox="1"/>
          <p:nvPr/>
        </p:nvSpPr>
        <p:spPr>
          <a:xfrm>
            <a:off x="393700" y="1028700"/>
            <a:ext cx="7899300" cy="41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A7982"/>
                </a:solidFill>
                <a:latin typeface="Poppins"/>
                <a:ea typeface="Poppins"/>
                <a:cs typeface="Poppins"/>
                <a:sym typeface="Poppins"/>
              </a:rPr>
              <a:t>Follow the steps below to create your poster on Adobe Illustrator:</a:t>
            </a:r>
            <a:endParaRPr sz="1600">
              <a:solidFill>
                <a:srgbClr val="0A7982"/>
              </a:solidFill>
              <a:latin typeface="Poppins"/>
              <a:ea typeface="Poppins"/>
              <a:cs typeface="Poppins"/>
              <a:sym typeface="Poppins"/>
            </a:endParaRPr>
          </a:p>
        </p:txBody>
      </p:sp>
      <p:sp>
        <p:nvSpPr>
          <p:cNvPr id="130" name="Google Shape;130;p21"/>
          <p:cNvSpPr/>
          <p:nvPr/>
        </p:nvSpPr>
        <p:spPr>
          <a:xfrm>
            <a:off x="488800" y="1482050"/>
            <a:ext cx="3792000" cy="29379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32" name="Google Shape;132;p21"/>
          <p:cNvSpPr/>
          <p:nvPr/>
        </p:nvSpPr>
        <p:spPr>
          <a:xfrm>
            <a:off x="4630350" y="1482050"/>
            <a:ext cx="3792000" cy="2937900"/>
          </a:xfrm>
          <a:prstGeom prst="rect">
            <a:avLst/>
          </a:prstGeom>
          <a:solidFill>
            <a:schemeClr val="lt1"/>
          </a:solidFill>
          <a:ln w="9525" cap="flat" cmpd="sng">
            <a:solidFill>
              <a:srgbClr val="0A798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133" name="Google Shape;133;p21"/>
          <p:cNvSpPr txBox="1"/>
          <p:nvPr/>
        </p:nvSpPr>
        <p:spPr>
          <a:xfrm>
            <a:off x="488800" y="1482050"/>
            <a:ext cx="3634500" cy="2515200"/>
          </a:xfrm>
          <a:prstGeom prst="rect">
            <a:avLst/>
          </a:prstGeom>
          <a:noFill/>
          <a:ln>
            <a:noFill/>
          </a:ln>
        </p:spPr>
        <p:txBody>
          <a:bodyPr spcFirstLastPara="1" wrap="square" lIns="91425" tIns="91425" rIns="91425" bIns="91425" anchor="t" anchorCtr="0">
            <a:spAutoFit/>
          </a:bodyPr>
          <a:lstStyle/>
          <a:p>
            <a:pPr marL="457200" lvl="0" indent="-279400" algn="l" rtl="0">
              <a:lnSpc>
                <a:spcPct val="115000"/>
              </a:lnSpc>
              <a:spcBef>
                <a:spcPts val="0"/>
              </a:spcBef>
              <a:spcAft>
                <a:spcPts val="0"/>
              </a:spcAft>
              <a:buClr>
                <a:srgbClr val="0A7982"/>
              </a:buClr>
              <a:buSzPts val="800"/>
              <a:buFont typeface="Lexend Light"/>
              <a:buAutoNum type="arabicPeriod"/>
            </a:pPr>
            <a:r>
              <a:rPr lang="en" sz="800" b="1">
                <a:solidFill>
                  <a:srgbClr val="0A7982"/>
                </a:solidFill>
                <a:latin typeface="Lexend"/>
                <a:ea typeface="Lexend"/>
                <a:cs typeface="Lexend"/>
                <a:sym typeface="Lexend"/>
              </a:rPr>
              <a:t>Open Adobe Illustrator:</a:t>
            </a:r>
            <a:r>
              <a:rPr lang="en" sz="800">
                <a:solidFill>
                  <a:srgbClr val="0A7982"/>
                </a:solidFill>
                <a:latin typeface="Lexend Light"/>
                <a:ea typeface="Lexend Light"/>
                <a:cs typeface="Lexend Light"/>
                <a:sym typeface="Lexend Light"/>
              </a:rPr>
              <a:t> Launch Adobe Illustrator on your computer.</a:t>
            </a:r>
            <a:br>
              <a:rPr lang="en" sz="800">
                <a:solidFill>
                  <a:srgbClr val="0A7982"/>
                </a:solidFill>
                <a:latin typeface="Lexend Light"/>
                <a:ea typeface="Lexend Light"/>
                <a:cs typeface="Lexend Light"/>
                <a:sym typeface="Lexend Light"/>
              </a:rPr>
            </a:br>
            <a:endParaRPr sz="800" b="1">
              <a:solidFill>
                <a:srgbClr val="0A7982"/>
              </a:solidFill>
              <a:latin typeface="Lexend"/>
              <a:ea typeface="Lexend"/>
              <a:cs typeface="Lexend"/>
              <a:sym typeface="Lexend"/>
            </a:endParaRPr>
          </a:p>
          <a:p>
            <a:pPr marL="457200" lvl="0" indent="-279400" algn="l" rtl="0">
              <a:lnSpc>
                <a:spcPct val="115000"/>
              </a:lnSpc>
              <a:spcBef>
                <a:spcPts val="0"/>
              </a:spcBef>
              <a:spcAft>
                <a:spcPts val="0"/>
              </a:spcAft>
              <a:buClr>
                <a:srgbClr val="0A7982"/>
              </a:buClr>
              <a:buSzPts val="800"/>
              <a:buFont typeface="Lexend Light"/>
              <a:buAutoNum type="arabicPeriod"/>
            </a:pPr>
            <a:r>
              <a:rPr lang="en" sz="800" b="1">
                <a:solidFill>
                  <a:srgbClr val="0A7982"/>
                </a:solidFill>
                <a:latin typeface="Lexend"/>
                <a:ea typeface="Lexend"/>
                <a:cs typeface="Lexend"/>
                <a:sym typeface="Lexend"/>
              </a:rPr>
              <a:t>Create New Document:</a:t>
            </a:r>
            <a:r>
              <a:rPr lang="en" sz="800">
                <a:solidFill>
                  <a:srgbClr val="0A7982"/>
                </a:solidFill>
                <a:latin typeface="Lexend Light"/>
                <a:ea typeface="Lexend Light"/>
                <a:cs typeface="Lexend Light"/>
                <a:sym typeface="Lexend Light"/>
              </a:rPr>
              <a:t> Start a new document in Adobe Illustrator by selecting "File" &gt; "New" and set the dimensions according to your preference.</a:t>
            </a:r>
            <a:endParaRPr sz="800">
              <a:solidFill>
                <a:srgbClr val="0A7982"/>
              </a:solidFill>
              <a:latin typeface="Lexend Light"/>
              <a:ea typeface="Lexend Light"/>
              <a:cs typeface="Lexend Light"/>
              <a:sym typeface="Lexend Light"/>
            </a:endParaRPr>
          </a:p>
          <a:p>
            <a:pPr marL="457200" lvl="0" indent="0" algn="l" rtl="0">
              <a:lnSpc>
                <a:spcPct val="115000"/>
              </a:lnSpc>
              <a:spcBef>
                <a:spcPts val="0"/>
              </a:spcBef>
              <a:spcAft>
                <a:spcPts val="0"/>
              </a:spcAft>
              <a:buClr>
                <a:schemeClr val="dk1"/>
              </a:buClr>
              <a:buSzPts val="1100"/>
              <a:buFont typeface="Arial"/>
              <a:buNone/>
            </a:pPr>
            <a:endParaRPr sz="800">
              <a:solidFill>
                <a:srgbClr val="0A7982"/>
              </a:solidFill>
              <a:latin typeface="Lexend Light"/>
              <a:ea typeface="Lexend Light"/>
              <a:cs typeface="Lexend Light"/>
              <a:sym typeface="Lexend Light"/>
            </a:endParaRPr>
          </a:p>
          <a:p>
            <a:pPr marL="457200" lvl="0" indent="-279400" algn="l" rtl="0">
              <a:lnSpc>
                <a:spcPct val="115000"/>
              </a:lnSpc>
              <a:spcBef>
                <a:spcPts val="0"/>
              </a:spcBef>
              <a:spcAft>
                <a:spcPts val="0"/>
              </a:spcAft>
              <a:buClr>
                <a:srgbClr val="0A7982"/>
              </a:buClr>
              <a:buSzPts val="800"/>
              <a:buFont typeface="Lexend Light"/>
              <a:buAutoNum type="arabicPeriod"/>
            </a:pPr>
            <a:r>
              <a:rPr lang="en" sz="800" b="1">
                <a:solidFill>
                  <a:srgbClr val="0A7982"/>
                </a:solidFill>
                <a:latin typeface="Lexend"/>
                <a:ea typeface="Lexend"/>
                <a:cs typeface="Lexend"/>
                <a:sym typeface="Lexend"/>
              </a:rPr>
              <a:t>Add Details</a:t>
            </a:r>
            <a:r>
              <a:rPr lang="en" sz="800">
                <a:solidFill>
                  <a:srgbClr val="0A7982"/>
                </a:solidFill>
                <a:latin typeface="Lexend Light"/>
                <a:ea typeface="Lexend Light"/>
                <a:cs typeface="Lexend Light"/>
                <a:sym typeface="Lexend Light"/>
              </a:rPr>
              <a:t>: Add details such as borders, backgrounds, images, additional shapes, text boxes. </a:t>
            </a:r>
            <a:br>
              <a:rPr lang="en" sz="800">
                <a:solidFill>
                  <a:srgbClr val="0A7982"/>
                </a:solidFill>
                <a:latin typeface="Lexend Light"/>
                <a:ea typeface="Lexend Light"/>
                <a:cs typeface="Lexend Light"/>
                <a:sym typeface="Lexend Light"/>
              </a:rPr>
            </a:br>
            <a:endParaRPr sz="800">
              <a:solidFill>
                <a:srgbClr val="0A7982"/>
              </a:solidFill>
              <a:latin typeface="Lexend Light"/>
              <a:ea typeface="Lexend Light"/>
              <a:cs typeface="Lexend Light"/>
              <a:sym typeface="Lexend Light"/>
            </a:endParaRPr>
          </a:p>
          <a:p>
            <a:pPr marL="457200" lvl="0" indent="-279400" algn="l" rtl="0">
              <a:lnSpc>
                <a:spcPct val="115000"/>
              </a:lnSpc>
              <a:spcBef>
                <a:spcPts val="0"/>
              </a:spcBef>
              <a:spcAft>
                <a:spcPts val="0"/>
              </a:spcAft>
              <a:buClr>
                <a:srgbClr val="0A7982"/>
              </a:buClr>
              <a:buSzPts val="800"/>
              <a:buFont typeface="Lexend Light"/>
              <a:buAutoNum type="arabicPeriod"/>
            </a:pPr>
            <a:r>
              <a:rPr lang="en" sz="900" b="1">
                <a:solidFill>
                  <a:srgbClr val="0A7982"/>
                </a:solidFill>
                <a:latin typeface="Lexend"/>
                <a:ea typeface="Lexend"/>
                <a:cs typeface="Lexend"/>
                <a:sym typeface="Lexend"/>
              </a:rPr>
              <a:t>Apply Colour</a:t>
            </a:r>
            <a:r>
              <a:rPr lang="en" sz="900">
                <a:solidFill>
                  <a:srgbClr val="0A7982"/>
                </a:solidFill>
                <a:latin typeface="Lexend Light"/>
                <a:ea typeface="Lexend Light"/>
                <a:cs typeface="Lexend Light"/>
                <a:sym typeface="Lexend Light"/>
              </a:rPr>
              <a:t>: Select each shape and choose a suitable fill colour from the color panel. You can sample colours directly from images using the Eyedropper Tool (I).</a:t>
            </a:r>
            <a:endParaRPr sz="800">
              <a:solidFill>
                <a:srgbClr val="0A7982"/>
              </a:solidFill>
              <a:latin typeface="Lexend Light"/>
              <a:ea typeface="Lexend Light"/>
              <a:cs typeface="Lexend Light"/>
              <a:sym typeface="Lexend Light"/>
            </a:endParaRPr>
          </a:p>
          <a:p>
            <a:pPr marL="0" lvl="0" indent="0" algn="l" rtl="0">
              <a:spcBef>
                <a:spcPts val="0"/>
              </a:spcBef>
              <a:spcAft>
                <a:spcPts val="0"/>
              </a:spcAft>
              <a:buNone/>
            </a:pPr>
            <a:endParaRPr sz="1800">
              <a:solidFill>
                <a:schemeClr val="dk2"/>
              </a:solidFill>
            </a:endParaRPr>
          </a:p>
        </p:txBody>
      </p:sp>
      <p:sp>
        <p:nvSpPr>
          <p:cNvPr id="134" name="Google Shape;134;p21"/>
          <p:cNvSpPr txBox="1"/>
          <p:nvPr/>
        </p:nvSpPr>
        <p:spPr>
          <a:xfrm>
            <a:off x="4658500" y="1139300"/>
            <a:ext cx="3634500" cy="315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800">
              <a:solidFill>
                <a:srgbClr val="0A7982"/>
              </a:solidFill>
              <a:latin typeface="Lexend Light"/>
              <a:ea typeface="Lexend Light"/>
              <a:cs typeface="Lexend Light"/>
              <a:sym typeface="Lexend Light"/>
            </a:endParaRPr>
          </a:p>
          <a:p>
            <a:pPr marL="457200" lvl="0" indent="0" algn="l" rtl="0">
              <a:lnSpc>
                <a:spcPct val="115000"/>
              </a:lnSpc>
              <a:spcBef>
                <a:spcPts val="0"/>
              </a:spcBef>
              <a:spcAft>
                <a:spcPts val="0"/>
              </a:spcAft>
              <a:buClr>
                <a:schemeClr val="dk1"/>
              </a:buClr>
              <a:buSzPts val="1100"/>
              <a:buFont typeface="Arial"/>
              <a:buNone/>
            </a:pPr>
            <a:endParaRPr sz="900">
              <a:solidFill>
                <a:srgbClr val="0A7982"/>
              </a:solidFill>
              <a:latin typeface="Lexend Light"/>
              <a:ea typeface="Lexend Light"/>
              <a:cs typeface="Lexend Light"/>
              <a:sym typeface="Lexend Light"/>
            </a:endParaRPr>
          </a:p>
          <a:p>
            <a:pPr marL="0" lvl="0" indent="0" algn="l" rtl="0">
              <a:lnSpc>
                <a:spcPct val="115000"/>
              </a:lnSpc>
              <a:spcBef>
                <a:spcPts val="0"/>
              </a:spcBef>
              <a:spcAft>
                <a:spcPts val="0"/>
              </a:spcAft>
              <a:buNone/>
            </a:pPr>
            <a:r>
              <a:rPr lang="en" sz="900">
                <a:solidFill>
                  <a:srgbClr val="0A7982"/>
                </a:solidFill>
                <a:latin typeface="Lexend Light"/>
                <a:ea typeface="Lexend Light"/>
                <a:cs typeface="Lexend Light"/>
                <a:sym typeface="Lexend Light"/>
              </a:rPr>
              <a:t>5. </a:t>
            </a:r>
            <a:r>
              <a:rPr lang="en" sz="900" b="1">
                <a:solidFill>
                  <a:srgbClr val="0A7982"/>
                </a:solidFill>
                <a:latin typeface="Lexend"/>
                <a:ea typeface="Lexend"/>
                <a:cs typeface="Lexend"/>
                <a:sym typeface="Lexend"/>
              </a:rPr>
              <a:t>Add Shading and Highlights</a:t>
            </a:r>
            <a:r>
              <a:rPr lang="en" sz="900">
                <a:solidFill>
                  <a:srgbClr val="0A7982"/>
                </a:solidFill>
                <a:latin typeface="Lexend Light"/>
                <a:ea typeface="Lexend Light"/>
                <a:cs typeface="Lexend Light"/>
                <a:sym typeface="Lexend Light"/>
              </a:rPr>
              <a:t>: Use gradients, blends, or transparency to add shading and highlights to the poster, enhancing the three-dimensional effect. Pay attention to the direction of light in the reference image.</a:t>
            </a:r>
            <a:endParaRPr sz="900">
              <a:solidFill>
                <a:srgbClr val="0A7982"/>
              </a:solidFill>
              <a:latin typeface="Lexend Light"/>
              <a:ea typeface="Lexend Light"/>
              <a:cs typeface="Lexend Light"/>
              <a:sym typeface="Lexend Light"/>
            </a:endParaRPr>
          </a:p>
          <a:p>
            <a:pPr marL="457200" lvl="0" indent="0" algn="l" rtl="0">
              <a:lnSpc>
                <a:spcPct val="115000"/>
              </a:lnSpc>
              <a:spcBef>
                <a:spcPts val="0"/>
              </a:spcBef>
              <a:spcAft>
                <a:spcPts val="0"/>
              </a:spcAft>
              <a:buClr>
                <a:schemeClr val="dk1"/>
              </a:buClr>
              <a:buSzPts val="1100"/>
              <a:buFont typeface="Arial"/>
              <a:buNone/>
            </a:pPr>
            <a:endParaRPr sz="900">
              <a:solidFill>
                <a:srgbClr val="0A7982"/>
              </a:solidFill>
              <a:latin typeface="Lexend Light"/>
              <a:ea typeface="Lexend Light"/>
              <a:cs typeface="Lexend Light"/>
              <a:sym typeface="Lexend Light"/>
            </a:endParaRPr>
          </a:p>
          <a:p>
            <a:pPr marL="0" lvl="0" indent="0" algn="l" rtl="0">
              <a:lnSpc>
                <a:spcPct val="115000"/>
              </a:lnSpc>
              <a:spcBef>
                <a:spcPts val="0"/>
              </a:spcBef>
              <a:spcAft>
                <a:spcPts val="0"/>
              </a:spcAft>
              <a:buNone/>
            </a:pPr>
            <a:r>
              <a:rPr lang="en" sz="900">
                <a:solidFill>
                  <a:srgbClr val="0A7982"/>
                </a:solidFill>
                <a:latin typeface="Lexend Light"/>
                <a:ea typeface="Lexend Light"/>
                <a:cs typeface="Lexend Light"/>
                <a:sym typeface="Lexend Light"/>
              </a:rPr>
              <a:t>6. </a:t>
            </a:r>
            <a:r>
              <a:rPr lang="en" sz="900" b="1">
                <a:solidFill>
                  <a:srgbClr val="0A7982"/>
                </a:solidFill>
                <a:latin typeface="Lexend"/>
                <a:ea typeface="Lexend"/>
                <a:cs typeface="Lexend"/>
                <a:sym typeface="Lexend"/>
              </a:rPr>
              <a:t>Refine and Adjust:</a:t>
            </a:r>
            <a:r>
              <a:rPr lang="en" sz="900">
                <a:solidFill>
                  <a:srgbClr val="0A7982"/>
                </a:solidFill>
                <a:latin typeface="Lexend Light"/>
                <a:ea typeface="Lexend Light"/>
                <a:cs typeface="Lexend Light"/>
                <a:sym typeface="Lexend Light"/>
              </a:rPr>
              <a:t> Continuously refine the shapes, colours, and details of the poster until you are satisfied with the result. Don't hesitate to make adjustments as needed.</a:t>
            </a:r>
            <a:endParaRPr sz="900">
              <a:solidFill>
                <a:srgbClr val="0A7982"/>
              </a:solidFill>
              <a:latin typeface="Lexend Light"/>
              <a:ea typeface="Lexend Light"/>
              <a:cs typeface="Lexend Light"/>
              <a:sym typeface="Lexend Light"/>
            </a:endParaRPr>
          </a:p>
          <a:p>
            <a:pPr marL="457200" lvl="0" indent="0" algn="l" rtl="0">
              <a:lnSpc>
                <a:spcPct val="115000"/>
              </a:lnSpc>
              <a:spcBef>
                <a:spcPts val="0"/>
              </a:spcBef>
              <a:spcAft>
                <a:spcPts val="0"/>
              </a:spcAft>
              <a:buClr>
                <a:schemeClr val="dk1"/>
              </a:buClr>
              <a:buSzPts val="1100"/>
              <a:buFont typeface="Arial"/>
              <a:buNone/>
            </a:pPr>
            <a:endParaRPr sz="900">
              <a:solidFill>
                <a:srgbClr val="0A7982"/>
              </a:solidFill>
              <a:latin typeface="Lexend Light"/>
              <a:ea typeface="Lexend Light"/>
              <a:cs typeface="Lexend Light"/>
              <a:sym typeface="Lexend Light"/>
            </a:endParaRPr>
          </a:p>
          <a:p>
            <a:pPr marL="0" lvl="0" indent="0" algn="l" rtl="0">
              <a:lnSpc>
                <a:spcPct val="115000"/>
              </a:lnSpc>
              <a:spcBef>
                <a:spcPts val="0"/>
              </a:spcBef>
              <a:spcAft>
                <a:spcPts val="0"/>
              </a:spcAft>
              <a:buNone/>
            </a:pPr>
            <a:r>
              <a:rPr lang="en" sz="900">
                <a:solidFill>
                  <a:srgbClr val="0A7982"/>
                </a:solidFill>
                <a:latin typeface="Lexend Light"/>
                <a:ea typeface="Lexend Light"/>
                <a:cs typeface="Lexend Light"/>
                <a:sym typeface="Lexend Light"/>
              </a:rPr>
              <a:t>7. </a:t>
            </a:r>
            <a:r>
              <a:rPr lang="en" sz="900" b="1">
                <a:solidFill>
                  <a:srgbClr val="0A7982"/>
                </a:solidFill>
                <a:latin typeface="Lexend"/>
                <a:ea typeface="Lexend"/>
                <a:cs typeface="Lexend"/>
                <a:sym typeface="Lexend"/>
              </a:rPr>
              <a:t>Final Touches</a:t>
            </a:r>
            <a:r>
              <a:rPr lang="en" sz="900">
                <a:solidFill>
                  <a:srgbClr val="0A7982"/>
                </a:solidFill>
                <a:latin typeface="Lexend Light"/>
                <a:ea typeface="Lexend Light"/>
                <a:cs typeface="Lexend Light"/>
                <a:sym typeface="Lexend Light"/>
              </a:rPr>
              <a:t>: Add any final touches such as background elements or additional details to complete the composition.</a:t>
            </a:r>
            <a:endParaRPr sz="900">
              <a:solidFill>
                <a:srgbClr val="0A7982"/>
              </a:solidFill>
              <a:latin typeface="Lexend Light"/>
              <a:ea typeface="Lexend Light"/>
              <a:cs typeface="Lexend Light"/>
              <a:sym typeface="Lexend Light"/>
            </a:endParaRPr>
          </a:p>
          <a:p>
            <a:pPr marL="457200" lvl="0" indent="0" algn="l" rtl="0">
              <a:lnSpc>
                <a:spcPct val="115000"/>
              </a:lnSpc>
              <a:spcBef>
                <a:spcPts val="0"/>
              </a:spcBef>
              <a:spcAft>
                <a:spcPts val="0"/>
              </a:spcAft>
              <a:buClr>
                <a:schemeClr val="dk1"/>
              </a:buClr>
              <a:buSzPts val="1100"/>
              <a:buFont typeface="Arial"/>
              <a:buNone/>
            </a:pPr>
            <a:endParaRPr sz="900">
              <a:solidFill>
                <a:srgbClr val="0A7982"/>
              </a:solidFill>
              <a:latin typeface="Lexend Light"/>
              <a:ea typeface="Lexend Light"/>
              <a:cs typeface="Lexend Light"/>
              <a:sym typeface="Lexend Light"/>
            </a:endParaRPr>
          </a:p>
          <a:p>
            <a:pPr marL="0" lvl="0" indent="0" algn="l" rtl="0">
              <a:lnSpc>
                <a:spcPct val="115000"/>
              </a:lnSpc>
              <a:spcBef>
                <a:spcPts val="0"/>
              </a:spcBef>
              <a:spcAft>
                <a:spcPts val="0"/>
              </a:spcAft>
              <a:buNone/>
            </a:pPr>
            <a:r>
              <a:rPr lang="en" sz="900">
                <a:solidFill>
                  <a:srgbClr val="0A7982"/>
                </a:solidFill>
                <a:latin typeface="Lexend Light"/>
                <a:ea typeface="Lexend Light"/>
                <a:cs typeface="Lexend Light"/>
                <a:sym typeface="Lexend Light"/>
              </a:rPr>
              <a:t>8.</a:t>
            </a:r>
            <a:r>
              <a:rPr lang="en" sz="900" b="1">
                <a:solidFill>
                  <a:srgbClr val="0A7982"/>
                </a:solidFill>
                <a:latin typeface="Lexend"/>
                <a:ea typeface="Lexend"/>
                <a:cs typeface="Lexend"/>
                <a:sym typeface="Lexend"/>
              </a:rPr>
              <a:t> Save Your Work:</a:t>
            </a:r>
            <a:r>
              <a:rPr lang="en" sz="900">
                <a:solidFill>
                  <a:srgbClr val="0A7982"/>
                </a:solidFill>
                <a:latin typeface="Lexend Light"/>
                <a:ea typeface="Lexend Light"/>
                <a:cs typeface="Lexend Light"/>
                <a:sym typeface="Lexend Light"/>
              </a:rPr>
              <a:t> Once you're finished, save your vector portrait as an Adobe Illustrator (.ai) file so you can continue editing it later if needed.</a:t>
            </a:r>
            <a:endParaRPr sz="700" b="1">
              <a:solidFill>
                <a:srgbClr val="0A7982"/>
              </a:solidFill>
              <a:latin typeface="Lexend"/>
              <a:ea typeface="Lexend"/>
              <a:cs typeface="Lexend"/>
              <a:sym typeface="Lexend"/>
            </a:endParaRPr>
          </a:p>
          <a:p>
            <a:pPr marL="0" lvl="0" indent="0" algn="l" rtl="0">
              <a:spcBef>
                <a:spcPts val="0"/>
              </a:spcBef>
              <a:spcAft>
                <a:spcPts val="0"/>
              </a:spcAft>
              <a:buNone/>
            </a:pPr>
            <a:endParaRPr sz="1800">
              <a:solidFill>
                <a:schemeClr val="dk2"/>
              </a:solidFill>
            </a:endParaRPr>
          </a:p>
        </p:txBody>
      </p:sp>
      <p:sp>
        <p:nvSpPr>
          <p:cNvPr id="135" name="Google Shape;135;p21"/>
          <p:cNvSpPr txBox="1"/>
          <p:nvPr/>
        </p:nvSpPr>
        <p:spPr>
          <a:xfrm>
            <a:off x="488800" y="4545950"/>
            <a:ext cx="8439600" cy="25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solidFill>
                  <a:schemeClr val="dk2"/>
                </a:solidFill>
                <a:latin typeface="Poppins"/>
                <a:ea typeface="Poppins"/>
                <a:cs typeface="Poppins"/>
                <a:sym typeface="Poppins"/>
              </a:rPr>
              <a:t>Note: </a:t>
            </a:r>
            <a:r>
              <a:rPr lang="en" sz="1300">
                <a:solidFill>
                  <a:schemeClr val="dk2"/>
                </a:solidFill>
                <a:latin typeface="Poppins"/>
                <a:ea typeface="Poppins"/>
                <a:cs typeface="Poppins"/>
                <a:sym typeface="Poppins"/>
              </a:rPr>
              <a:t>Press the corresponding letter on the keyboard to quickly change to the desired tool. </a:t>
            </a:r>
            <a:endParaRPr sz="1300">
              <a:solidFill>
                <a:schemeClr val="dk2"/>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78D7D82A05AF46A3813CC4746020EE" ma:contentTypeVersion="15" ma:contentTypeDescription="Create a new document." ma:contentTypeScope="" ma:versionID="eb0701ad750b93e2bac018fcca5ac311">
  <xsd:schema xmlns:xsd="http://www.w3.org/2001/XMLSchema" xmlns:xs="http://www.w3.org/2001/XMLSchema" xmlns:p="http://schemas.microsoft.com/office/2006/metadata/properties" xmlns:ns2="6acfb8c9-04c0-42b8-bd12-b499039053bd" xmlns:ns3="0d428a07-af55-49e5-a5bc-84a3e5008842" targetNamespace="http://schemas.microsoft.com/office/2006/metadata/properties" ma:root="true" ma:fieldsID="3cb7070e0d67a0aa7cdd89300f911528" ns2:_="" ns3:_="">
    <xsd:import namespace="6acfb8c9-04c0-42b8-bd12-b499039053bd"/>
    <xsd:import namespace="0d428a07-af55-49e5-a5bc-84a3e500884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8c9-04c0-42b8-bd12-b4990390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2ee2c2a-7de1-485c-a059-145b4e502d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428a07-af55-49e5-a5bc-84a3e500884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8d38f35-fa6f-42b1-a448-f5eb7172ef83}" ma:internalName="TaxCatchAll" ma:showField="CatchAllData" ma:web="0d428a07-af55-49e5-a5bc-84a3e500884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F33CF5-00FA-4EF6-BEBD-405C108A2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fb8c9-04c0-42b8-bd12-b499039053bd"/>
    <ds:schemaRef ds:uri="0d428a07-af55-49e5-a5bc-84a3e50088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381338-7CDA-4EAF-BD6D-CA32EC04C9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1038</Words>
  <Application>Microsoft Office PowerPoint</Application>
  <PresentationFormat>On-screen Show (16:9)</PresentationFormat>
  <Paragraphs>138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Poppins Light</vt:lpstr>
      <vt:lpstr>Poppins</vt:lpstr>
      <vt:lpstr>Arial</vt:lpstr>
      <vt:lpstr>Poppins SemiBold</vt:lpstr>
      <vt:lpstr>Lexend Light</vt:lpstr>
      <vt:lpstr>Lexend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Brainstorm an event you would like to create your poster 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poster with Adobe Illustrator student digital notebook</dc:title>
  <dc:creator>Lumination</dc:creator>
  <cp:lastModifiedBy>Broecker, Agnetha (Online Communications Unit)</cp:lastModifiedBy>
  <cp:revision>2</cp:revision>
  <dcterms:modified xsi:type="dcterms:W3CDTF">2024-08-30T06:42:43Z</dcterms:modified>
</cp:coreProperties>
</file>