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Thin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Z31npAMVKq0F6oEoXZQqPuj2f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A1A35A-E1B8-4C36-AAB1-2590698C95AF}">
  <a:tblStyle styleId="{C0A1A35A-E1B8-4C36-AAB1-2590698C95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26342359-DBA6-4D35-B00B-51B1BE086847}"/>
    <pc:docChg chg="custSel modSld">
      <pc:chgData name="N'Diaye, Abigail (ICT Strategic Operations and Reform)" userId="aa00991d-3807-4e98-92d9-493e0e2f6ab8" providerId="ADAL" clId="{26342359-DBA6-4D35-B00B-51B1BE086847}" dt="2024-07-30T01:19:11.994" v="9"/>
      <pc:docMkLst>
        <pc:docMk/>
      </pc:docMkLst>
      <pc:sldChg chg="delSp modSp mod setBg">
        <pc:chgData name="N'Diaye, Abigail (ICT Strategic Operations and Reform)" userId="aa00991d-3807-4e98-92d9-493e0e2f6ab8" providerId="ADAL" clId="{26342359-DBA6-4D35-B00B-51B1BE086847}" dt="2024-07-30T01:19:11.994" v="9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26342359-DBA6-4D35-B00B-51B1BE086847}" dt="2024-07-30T01:18:56.941" v="5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26342359-DBA6-4D35-B00B-51B1BE086847}" dt="2024-07-30T01:18:53.241" v="2" actId="20577"/>
          <ac:spMkLst>
            <pc:docMk/>
            <pc:sldMk cId="0" sldId="256"/>
            <ac:spMk id="57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26342359-DBA6-4D35-B00B-51B1BE086847}" dt="2024-07-30T01:18:56.261" v="4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26342359-DBA6-4D35-B00B-51B1BE086847}" dt="2024-07-30T01:18:57.908" v="6" actId="478"/>
          <ac:picMkLst>
            <pc:docMk/>
            <pc:sldMk cId="0" sldId="256"/>
            <ac:picMk id="56" creationId="{00000000-0000-0000-0000-000000000000}"/>
          </ac:picMkLst>
        </pc:picChg>
        <pc:picChg chg="del mod modCrop">
          <ac:chgData name="N'Diaye, Abigail (ICT Strategic Operations and Reform)" userId="aa00991d-3807-4e98-92d9-493e0e2f6ab8" providerId="ADAL" clId="{26342359-DBA6-4D35-B00B-51B1BE086847}" dt="2024-07-30T01:18:55.653" v="3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51CC87BF-FC78-481B-BFA3-C270DF5A322B}"/>
    <pc:docChg chg="custSel modSld">
      <pc:chgData name="N'Diaye, Abigail (ICT Strategy and Operations)" userId="aa00991d-3807-4e98-92d9-493e0e2f6ab8" providerId="ADAL" clId="{51CC87BF-FC78-481B-BFA3-C270DF5A322B}" dt="2024-08-27T00:03:41.344" v="6" actId="478"/>
      <pc:docMkLst>
        <pc:docMk/>
      </pc:docMkLst>
      <pc:sldChg chg="delSp mod">
        <pc:chgData name="N'Diaye, Abigail (ICT Strategy and Operations)" userId="aa00991d-3807-4e98-92d9-493e0e2f6ab8" providerId="ADAL" clId="{51CC87BF-FC78-481B-BFA3-C270DF5A322B}" dt="2024-08-27T00:03:28.544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51CC87BF-FC78-481B-BFA3-C270DF5A322B}" dt="2024-08-27T00:03:28.544" v="0" actId="478"/>
          <ac:picMkLst>
            <pc:docMk/>
            <pc:sldMk cId="0" sldId="257"/>
            <ac:picMk id="6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30.649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51CC87BF-FC78-481B-BFA3-C270DF5A322B}" dt="2024-08-27T00:03:30.649" v="1" actId="478"/>
          <ac:picMkLst>
            <pc:docMk/>
            <pc:sldMk cId="0" sldId="258"/>
            <ac:picMk id="7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32.595" v="2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51CC87BF-FC78-481B-BFA3-C270DF5A322B}" dt="2024-08-27T00:03:32.595" v="2" actId="478"/>
          <ac:picMkLst>
            <pc:docMk/>
            <pc:sldMk cId="0" sldId="259"/>
            <ac:picMk id="9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34.598" v="3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51CC87BF-FC78-481B-BFA3-C270DF5A322B}" dt="2024-08-27T00:03:34.598" v="3" actId="478"/>
          <ac:picMkLst>
            <pc:docMk/>
            <pc:sldMk cId="0" sldId="260"/>
            <ac:picMk id="10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36.536" v="4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51CC87BF-FC78-481B-BFA3-C270DF5A322B}" dt="2024-08-27T00:03:36.536" v="4" actId="478"/>
          <ac:picMkLst>
            <pc:docMk/>
            <pc:sldMk cId="0" sldId="261"/>
            <ac:picMk id="11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39.150" v="5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51CC87BF-FC78-481B-BFA3-C270DF5A322B}" dt="2024-08-27T00:03:39.150" v="5" actId="478"/>
          <ac:picMkLst>
            <pc:docMk/>
            <pc:sldMk cId="0" sldId="262"/>
            <ac:picMk id="13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51CC87BF-FC78-481B-BFA3-C270DF5A322B}" dt="2024-08-27T00:03:41.344" v="6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51CC87BF-FC78-481B-BFA3-C270DF5A322B}" dt="2024-08-27T00:03:41.344" v="6" actId="478"/>
          <ac:picMkLst>
            <pc:docMk/>
            <pc:sldMk cId="0" sldId="263"/>
            <ac:picMk id="14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367900" y="1722050"/>
            <a:ext cx="4204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700" b="0" i="0" u="none" strike="noStrike" cap="none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 Australian animals adventure in AR</a:t>
            </a:r>
            <a:endParaRPr sz="3700" b="0" i="0" u="none" strike="noStrike" cap="none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Students explore and view Australian animals in Augmented Reality (AR).</a:t>
            </a: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381000" y="393700"/>
            <a:ext cx="4601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 in Australia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5221800" y="1647550"/>
            <a:ext cx="38121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Which Australian animals do you know? </a:t>
            </a:r>
            <a:b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does the animal look like?</a:t>
            </a:r>
            <a:b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are those features for?</a:t>
            </a:r>
            <a:b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Where do you think the animal lives? 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8" name="Google Shape;68;p2" title="&quot;Over in Australia&quot; by Marianne Berkes &amp; Jill Dubin | Preschool Singalong Read Aloud Music for Ki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14" y="1366131"/>
            <a:ext cx="5004686" cy="282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/>
        </p:nvSpPr>
        <p:spPr>
          <a:xfrm>
            <a:off x="381000" y="393700"/>
            <a:ext cx="638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Augmented Reality (AR)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538275" y="1502675"/>
            <a:ext cx="7148400" cy="3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It is a special kind of technology that can put things that aren't really there into our world. </a:t>
            </a:r>
            <a:b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It uses special devices, like tablets, to show us things that look real but aren't actually there. </a:t>
            </a:r>
            <a:endParaRPr sz="18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l="32859" t="35693" r="33063" b="49653"/>
          <a:stretch/>
        </p:blipFill>
        <p:spPr>
          <a:xfrm>
            <a:off x="6266625" y="3238350"/>
            <a:ext cx="2639400" cy="59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4"/>
          <p:cNvSpPr txBox="1"/>
          <p:nvPr/>
        </p:nvSpPr>
        <p:spPr>
          <a:xfrm>
            <a:off x="381000" y="393700"/>
            <a:ext cx="7704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view in AR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1304927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1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4210052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2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7115177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3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375" y="238576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l="32859" t="35693" r="33063" b="49653"/>
          <a:stretch/>
        </p:blipFill>
        <p:spPr>
          <a:xfrm>
            <a:off x="3234375" y="3271825"/>
            <a:ext cx="2639400" cy="59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4"/>
          <p:cNvSpPr txBox="1"/>
          <p:nvPr/>
        </p:nvSpPr>
        <p:spPr>
          <a:xfrm>
            <a:off x="6348675" y="3272775"/>
            <a:ext cx="1527600" cy="461700"/>
          </a:xfrm>
          <a:prstGeom prst="rect">
            <a:avLst/>
          </a:prstGeom>
          <a:solidFill>
            <a:srgbClr val="EE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Koala</a:t>
            </a:r>
            <a:endParaRPr sz="18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234375" y="2179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Open Google.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3072000" y="2179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Tap the search bar.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044625" y="2179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Type the animal.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381000" y="393700"/>
            <a:ext cx="7704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view in AR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304927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4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4210052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5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7115177" y="1273138"/>
            <a:ext cx="858900" cy="836400"/>
          </a:xfrm>
          <a:prstGeom prst="rect">
            <a:avLst/>
          </a:prstGeom>
          <a:solidFill>
            <a:srgbClr val="1F8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rPr>
              <a:t>6</a:t>
            </a:r>
            <a:endParaRPr sz="2600" b="0" i="0" u="none" strike="noStrike" cap="none">
              <a:solidFill>
                <a:srgbClr val="FFFFFF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234375" y="2179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Find the 3D button.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3072000" y="2179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Tap ‘view in your space’.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6044625" y="2179638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Point the device at the floor and move it around.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l="3362" t="48166" r="51500" b="36702"/>
          <a:stretch/>
        </p:blipFill>
        <p:spPr>
          <a:xfrm>
            <a:off x="671700" y="2856750"/>
            <a:ext cx="2196000" cy="163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l="21599" t="76866" r="20599" b="13619"/>
          <a:stretch/>
        </p:blipFill>
        <p:spPr>
          <a:xfrm>
            <a:off x="3593388" y="3291913"/>
            <a:ext cx="2092225" cy="764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t="3925" b="3925"/>
          <a:stretch/>
        </p:blipFill>
        <p:spPr>
          <a:xfrm>
            <a:off x="6798725" y="2856750"/>
            <a:ext cx="1405576" cy="1936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Animal features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Word Mat 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695" y="1790795"/>
            <a:ext cx="1593875" cy="16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9900" y="1785864"/>
            <a:ext cx="1455200" cy="14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5950" y="1711976"/>
            <a:ext cx="1295716" cy="16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5450" y="1711987"/>
            <a:ext cx="1712269" cy="16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7575" y="1943525"/>
            <a:ext cx="1789650" cy="13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381888" y="3431725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Ears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987563" y="3431725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Nose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3833375" y="3431725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Claws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679200" y="3431725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Feet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7212888" y="3431725"/>
            <a:ext cx="15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7"/>
          <p:cNvGraphicFramePr/>
          <p:nvPr/>
        </p:nvGraphicFramePr>
        <p:xfrm>
          <a:off x="504825" y="1562100"/>
          <a:ext cx="7775600" cy="3243675"/>
        </p:xfrm>
        <a:graphic>
          <a:graphicData uri="http://schemas.openxmlformats.org/drawingml/2006/table">
            <a:tbl>
              <a:tblPr>
                <a:noFill/>
                <a:tableStyleId>{C0A1A35A-E1B8-4C36-AAB1-2590698C95AF}</a:tableStyleId>
              </a:tblPr>
              <a:tblGrid>
                <a:gridCol w="194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Animal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Features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Purpose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Habitat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koala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kangaroo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wombat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emu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0" name="Google Shape;130;p7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Animal features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did you see?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0"/>
            <a:ext cx="3657600" cy="15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8"/>
          <p:cNvGraphicFramePr/>
          <p:nvPr/>
        </p:nvGraphicFramePr>
        <p:xfrm>
          <a:off x="504825" y="1562100"/>
          <a:ext cx="7775600" cy="3243675"/>
        </p:xfrm>
        <a:graphic>
          <a:graphicData uri="http://schemas.openxmlformats.org/drawingml/2006/table">
            <a:tbl>
              <a:tblPr>
                <a:noFill/>
                <a:tableStyleId>{C0A1A35A-E1B8-4C36-AAB1-2590698C95AF}</a:tableStyleId>
              </a:tblPr>
              <a:tblGrid>
                <a:gridCol w="194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Animal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Features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Purpose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Habitat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kookaburra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platypus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quokka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echidna</a:t>
                      </a: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" name="Google Shape;139;p8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Animal features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did you see?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0"/>
            <a:ext cx="3657600" cy="15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EF2CB-262F-480A-8DCB-2D4082EE0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EB2DE-B29A-4F34-96F4-FE8158B6BB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Poppins SemiBold</vt:lpstr>
      <vt:lpstr>Poppins</vt:lpstr>
      <vt:lpstr>Lexend Thin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Australian animals adventure in AR teaching deck</dc:title>
  <dc:creator>Lumination</dc:creator>
  <cp:lastModifiedBy>Broecker, Agnetha (Online Communications Unit)</cp:lastModifiedBy>
  <cp:revision>2</cp:revision>
  <dcterms:modified xsi:type="dcterms:W3CDTF">2024-08-30T06:06:18Z</dcterms:modified>
</cp:coreProperties>
</file>