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5143500" type="screen16x9"/>
  <p:notesSz cx="6858000" cy="9144000"/>
  <p:embeddedFontLst>
    <p:embeddedFont>
      <p:font typeface="Lexend" panose="020B0604020202020204" charset="0"/>
      <p:regular r:id="rId16"/>
      <p:bold r:id="rId17"/>
    </p:embeddedFont>
    <p:embeddedFont>
      <p:font typeface="Lexend Light" panose="020B0604020202020204" charset="0"/>
      <p:regular r:id="rId18"/>
      <p:bold r:id="rId19"/>
    </p:embeddedFont>
    <p:embeddedFont>
      <p:font typeface="Poppins" panose="00000500000000000000" pitchFamily="2" charset="0"/>
      <p:regular r:id="rId20"/>
      <p:bold r:id="rId21"/>
      <p:italic r:id="rId22"/>
      <p:boldItalic r:id="rId23"/>
    </p:embeddedFont>
    <p:embeddedFont>
      <p:font typeface="Poppins SemiBold" panose="000007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nani Contursi" initials="" lastIdx="2" clrIdx="0"/>
  <p:cmAuthor id="1" name="Naomi Guglielmo" initials="" lastIdx="2" clrIdx="1"/>
  <p:cmAuthor id="2" name="Shai Coggin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E798B-7279-419A-9F72-91859C8866B4}" v="3" dt="2024-08-27T05:53:40.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Diaye, Abigail (ICT Strategic Operations and Reform)" userId="aa00991d-3807-4e98-92d9-493e0e2f6ab8" providerId="ADAL" clId="{5F15A082-E4E4-4647-A1F9-F0F31398E001}"/>
    <pc:docChg chg="custSel modSld">
      <pc:chgData name="N'Diaye, Abigail (ICT Strategic Operations and Reform)" userId="aa00991d-3807-4e98-92d9-493e0e2f6ab8" providerId="ADAL" clId="{5F15A082-E4E4-4647-A1F9-F0F31398E001}" dt="2024-07-30T01:00:17.531" v="22" actId="1076"/>
      <pc:docMkLst>
        <pc:docMk/>
      </pc:docMkLst>
      <pc:sldChg chg="delSp modSp mod setBg">
        <pc:chgData name="N'Diaye, Abigail (ICT Strategic Operations and Reform)" userId="aa00991d-3807-4e98-92d9-493e0e2f6ab8" providerId="ADAL" clId="{5F15A082-E4E4-4647-A1F9-F0F31398E001}" dt="2024-07-30T01:00:17.531" v="22" actId="1076"/>
        <pc:sldMkLst>
          <pc:docMk/>
          <pc:sldMk cId="0" sldId="256"/>
        </pc:sldMkLst>
        <pc:spChg chg="del">
          <ac:chgData name="N'Diaye, Abigail (ICT Strategic Operations and Reform)" userId="aa00991d-3807-4e98-92d9-493e0e2f6ab8" providerId="ADAL" clId="{5F15A082-E4E4-4647-A1F9-F0F31398E001}" dt="2024-07-30T00:59:51.811" v="15" actId="478"/>
          <ac:spMkLst>
            <pc:docMk/>
            <pc:sldMk cId="0" sldId="256"/>
            <ac:spMk id="54" creationId="{00000000-0000-0000-0000-000000000000}"/>
          </ac:spMkLst>
        </pc:spChg>
        <pc:spChg chg="mod">
          <ac:chgData name="N'Diaye, Abigail (ICT Strategic Operations and Reform)" userId="aa00991d-3807-4e98-92d9-493e0e2f6ab8" providerId="ADAL" clId="{5F15A082-E4E4-4647-A1F9-F0F31398E001}" dt="2024-07-30T01:00:17.531" v="22" actId="1076"/>
          <ac:spMkLst>
            <pc:docMk/>
            <pc:sldMk cId="0" sldId="256"/>
            <ac:spMk id="57" creationId="{00000000-0000-0000-0000-000000000000}"/>
          </ac:spMkLst>
        </pc:spChg>
        <pc:spChg chg="mod">
          <ac:chgData name="N'Diaye, Abigail (ICT Strategic Operations and Reform)" userId="aa00991d-3807-4e98-92d9-493e0e2f6ab8" providerId="ADAL" clId="{5F15A082-E4E4-4647-A1F9-F0F31398E001}" dt="2024-07-30T01:00:14.380" v="21" actId="1076"/>
          <ac:spMkLst>
            <pc:docMk/>
            <pc:sldMk cId="0" sldId="256"/>
            <ac:spMk id="59" creationId="{00000000-0000-0000-0000-000000000000}"/>
          </ac:spMkLst>
        </pc:spChg>
        <pc:picChg chg="del">
          <ac:chgData name="N'Diaye, Abigail (ICT Strategic Operations and Reform)" userId="aa00991d-3807-4e98-92d9-493e0e2f6ab8" providerId="ADAL" clId="{5F15A082-E4E4-4647-A1F9-F0F31398E001}" dt="2024-07-30T00:59:50.698" v="14" actId="478"/>
          <ac:picMkLst>
            <pc:docMk/>
            <pc:sldMk cId="0" sldId="256"/>
            <ac:picMk id="55" creationId="{00000000-0000-0000-0000-000000000000}"/>
          </ac:picMkLst>
        </pc:picChg>
        <pc:picChg chg="del">
          <ac:chgData name="N'Diaye, Abigail (ICT Strategic Operations and Reform)" userId="aa00991d-3807-4e98-92d9-493e0e2f6ab8" providerId="ADAL" clId="{5F15A082-E4E4-4647-A1F9-F0F31398E001}" dt="2024-07-30T00:59:53.700" v="17" actId="478"/>
          <ac:picMkLst>
            <pc:docMk/>
            <pc:sldMk cId="0" sldId="256"/>
            <ac:picMk id="56" creationId="{00000000-0000-0000-0000-000000000000}"/>
          </ac:picMkLst>
        </pc:picChg>
        <pc:picChg chg="del">
          <ac:chgData name="N'Diaye, Abigail (ICT Strategic Operations and Reform)" userId="aa00991d-3807-4e98-92d9-493e0e2f6ab8" providerId="ADAL" clId="{5F15A082-E4E4-4647-A1F9-F0F31398E001}" dt="2024-07-30T00:59:52.803" v="16" actId="478"/>
          <ac:picMkLst>
            <pc:docMk/>
            <pc:sldMk cId="0" sldId="256"/>
            <ac:picMk id="58" creationId="{00000000-0000-0000-0000-000000000000}"/>
          </ac:picMkLst>
        </pc:picChg>
      </pc:sldChg>
    </pc:docChg>
  </pc:docChgLst>
  <pc:docChgLst>
    <pc:chgData name="N'Diaye, Abigail (ICT Strategy and Operations)" userId="aa00991d-3807-4e98-92d9-493e0e2f6ab8" providerId="ADAL" clId="{001E798B-7279-419A-9F72-91859C8866B4}"/>
    <pc:docChg chg="custSel modSld">
      <pc:chgData name="N'Diaye, Abigail (ICT Strategy and Operations)" userId="aa00991d-3807-4e98-92d9-493e0e2f6ab8" providerId="ADAL" clId="{001E798B-7279-419A-9F72-91859C8866B4}" dt="2024-08-27T05:53:55.011" v="15" actId="478"/>
      <pc:docMkLst>
        <pc:docMk/>
      </pc:docMkLst>
      <pc:sldChg chg="delSp mod">
        <pc:chgData name="N'Diaye, Abigail (ICT Strategy and Operations)" userId="aa00991d-3807-4e98-92d9-493e0e2f6ab8" providerId="ADAL" clId="{001E798B-7279-419A-9F72-91859C8866B4}" dt="2024-08-27T05:52:27.176" v="0" actId="478"/>
        <pc:sldMkLst>
          <pc:docMk/>
          <pc:sldMk cId="0" sldId="257"/>
        </pc:sldMkLst>
        <pc:picChg chg="del">
          <ac:chgData name="N'Diaye, Abigail (ICT Strategy and Operations)" userId="aa00991d-3807-4e98-92d9-493e0e2f6ab8" providerId="ADAL" clId="{001E798B-7279-419A-9F72-91859C8866B4}" dt="2024-08-27T05:52:27.176" v="0" actId="478"/>
          <ac:picMkLst>
            <pc:docMk/>
            <pc:sldMk cId="0" sldId="257"/>
            <ac:picMk id="2" creationId="{D71F2EA6-6AFE-DF5E-D8F5-EDF27792241C}"/>
          </ac:picMkLst>
        </pc:picChg>
      </pc:sldChg>
      <pc:sldChg chg="delSp mod">
        <pc:chgData name="N'Diaye, Abigail (ICT Strategy and Operations)" userId="aa00991d-3807-4e98-92d9-493e0e2f6ab8" providerId="ADAL" clId="{001E798B-7279-419A-9F72-91859C8866B4}" dt="2024-08-27T05:52:30.191" v="1" actId="478"/>
        <pc:sldMkLst>
          <pc:docMk/>
          <pc:sldMk cId="0" sldId="258"/>
        </pc:sldMkLst>
        <pc:picChg chg="del">
          <ac:chgData name="N'Diaye, Abigail (ICT Strategy and Operations)" userId="aa00991d-3807-4e98-92d9-493e0e2f6ab8" providerId="ADAL" clId="{001E798B-7279-419A-9F72-91859C8866B4}" dt="2024-08-27T05:52:30.191" v="1" actId="478"/>
          <ac:picMkLst>
            <pc:docMk/>
            <pc:sldMk cId="0" sldId="258"/>
            <ac:picMk id="2" creationId="{473CE10B-BDD0-4C05-CA86-C1BF429BAC0C}"/>
          </ac:picMkLst>
        </pc:picChg>
      </pc:sldChg>
      <pc:sldChg chg="delSp mod">
        <pc:chgData name="N'Diaye, Abigail (ICT Strategy and Operations)" userId="aa00991d-3807-4e98-92d9-493e0e2f6ab8" providerId="ADAL" clId="{001E798B-7279-419A-9F72-91859C8866B4}" dt="2024-08-27T05:52:32.290" v="2" actId="478"/>
        <pc:sldMkLst>
          <pc:docMk/>
          <pc:sldMk cId="0" sldId="259"/>
        </pc:sldMkLst>
        <pc:picChg chg="del">
          <ac:chgData name="N'Diaye, Abigail (ICT Strategy and Operations)" userId="aa00991d-3807-4e98-92d9-493e0e2f6ab8" providerId="ADAL" clId="{001E798B-7279-419A-9F72-91859C8866B4}" dt="2024-08-27T05:52:32.290" v="2" actId="478"/>
          <ac:picMkLst>
            <pc:docMk/>
            <pc:sldMk cId="0" sldId="259"/>
            <ac:picMk id="2" creationId="{B8F8A04F-695B-1BA0-1D3E-FFBAF124E88D}"/>
          </ac:picMkLst>
        </pc:picChg>
      </pc:sldChg>
      <pc:sldChg chg="delSp mod">
        <pc:chgData name="N'Diaye, Abigail (ICT Strategy and Operations)" userId="aa00991d-3807-4e98-92d9-493e0e2f6ab8" providerId="ADAL" clId="{001E798B-7279-419A-9F72-91859C8866B4}" dt="2024-08-27T05:52:34.373" v="3" actId="478"/>
        <pc:sldMkLst>
          <pc:docMk/>
          <pc:sldMk cId="0" sldId="260"/>
        </pc:sldMkLst>
        <pc:picChg chg="del">
          <ac:chgData name="N'Diaye, Abigail (ICT Strategy and Operations)" userId="aa00991d-3807-4e98-92d9-493e0e2f6ab8" providerId="ADAL" clId="{001E798B-7279-419A-9F72-91859C8866B4}" dt="2024-08-27T05:52:34.373" v="3" actId="478"/>
          <ac:picMkLst>
            <pc:docMk/>
            <pc:sldMk cId="0" sldId="260"/>
            <ac:picMk id="2" creationId="{5ADBBF4A-FBB7-F9EA-916D-D1B7C280F52D}"/>
          </ac:picMkLst>
        </pc:picChg>
      </pc:sldChg>
      <pc:sldChg chg="delSp mod">
        <pc:chgData name="N'Diaye, Abigail (ICT Strategy and Operations)" userId="aa00991d-3807-4e98-92d9-493e0e2f6ab8" providerId="ADAL" clId="{001E798B-7279-419A-9F72-91859C8866B4}" dt="2024-08-27T05:52:37.308" v="4" actId="478"/>
        <pc:sldMkLst>
          <pc:docMk/>
          <pc:sldMk cId="0" sldId="261"/>
        </pc:sldMkLst>
        <pc:picChg chg="del">
          <ac:chgData name="N'Diaye, Abigail (ICT Strategy and Operations)" userId="aa00991d-3807-4e98-92d9-493e0e2f6ab8" providerId="ADAL" clId="{001E798B-7279-419A-9F72-91859C8866B4}" dt="2024-08-27T05:52:37.308" v="4" actId="478"/>
          <ac:picMkLst>
            <pc:docMk/>
            <pc:sldMk cId="0" sldId="261"/>
            <ac:picMk id="2" creationId="{6CDCB0FB-3562-2CC4-A7A5-968E63E5B525}"/>
          </ac:picMkLst>
        </pc:picChg>
      </pc:sldChg>
      <pc:sldChg chg="delSp modSp mod setBg">
        <pc:chgData name="N'Diaye, Abigail (ICT Strategy and Operations)" userId="aa00991d-3807-4e98-92d9-493e0e2f6ab8" providerId="ADAL" clId="{001E798B-7279-419A-9F72-91859C8866B4}" dt="2024-08-27T05:53:45.418" v="12" actId="1076"/>
        <pc:sldMkLst>
          <pc:docMk/>
          <pc:sldMk cId="0" sldId="262"/>
        </pc:sldMkLst>
        <pc:spChg chg="del">
          <ac:chgData name="N'Diaye, Abigail (ICT Strategy and Operations)" userId="aa00991d-3807-4e98-92d9-493e0e2f6ab8" providerId="ADAL" clId="{001E798B-7279-419A-9F72-91859C8866B4}" dt="2024-08-27T05:53:10.290" v="8" actId="478"/>
          <ac:spMkLst>
            <pc:docMk/>
            <pc:sldMk cId="0" sldId="262"/>
            <ac:spMk id="111" creationId="{00000000-0000-0000-0000-000000000000}"/>
          </ac:spMkLst>
        </pc:spChg>
        <pc:spChg chg="mod">
          <ac:chgData name="N'Diaye, Abigail (ICT Strategy and Operations)" userId="aa00991d-3807-4e98-92d9-493e0e2f6ab8" providerId="ADAL" clId="{001E798B-7279-419A-9F72-91859C8866B4}" dt="2024-08-27T05:53:45.418" v="12" actId="1076"/>
          <ac:spMkLst>
            <pc:docMk/>
            <pc:sldMk cId="0" sldId="262"/>
            <ac:spMk id="114" creationId="{00000000-0000-0000-0000-000000000000}"/>
          </ac:spMkLst>
        </pc:spChg>
        <pc:picChg chg="del">
          <ac:chgData name="N'Diaye, Abigail (ICT Strategy and Operations)" userId="aa00991d-3807-4e98-92d9-493e0e2f6ab8" providerId="ADAL" clId="{001E798B-7279-419A-9F72-91859C8866B4}" dt="2024-08-27T05:53:03.955" v="7" actId="478"/>
          <ac:picMkLst>
            <pc:docMk/>
            <pc:sldMk cId="0" sldId="262"/>
            <ac:picMk id="2" creationId="{FE5F6343-4DE3-4F28-FFA5-BDCDC92F5479}"/>
          </ac:picMkLst>
        </pc:picChg>
        <pc:picChg chg="del">
          <ac:chgData name="N'Diaye, Abigail (ICT Strategy and Operations)" userId="aa00991d-3807-4e98-92d9-493e0e2f6ab8" providerId="ADAL" clId="{001E798B-7279-419A-9F72-91859C8866B4}" dt="2024-08-27T05:53:03.038" v="6" actId="478"/>
          <ac:picMkLst>
            <pc:docMk/>
            <pc:sldMk cId="0" sldId="262"/>
            <ac:picMk id="112" creationId="{00000000-0000-0000-0000-000000000000}"/>
          </ac:picMkLst>
        </pc:picChg>
        <pc:picChg chg="del">
          <ac:chgData name="N'Diaye, Abigail (ICT Strategy and Operations)" userId="aa00991d-3807-4e98-92d9-493e0e2f6ab8" providerId="ADAL" clId="{001E798B-7279-419A-9F72-91859C8866B4}" dt="2024-08-27T05:52:40.253" v="5" actId="478"/>
          <ac:picMkLst>
            <pc:docMk/>
            <pc:sldMk cId="0" sldId="262"/>
            <ac:picMk id="113" creationId="{00000000-0000-0000-0000-000000000000}"/>
          </ac:picMkLst>
        </pc:picChg>
      </pc:sldChg>
      <pc:sldChg chg="delSp mod">
        <pc:chgData name="N'Diaye, Abigail (ICT Strategy and Operations)" userId="aa00991d-3807-4e98-92d9-493e0e2f6ab8" providerId="ADAL" clId="{001E798B-7279-419A-9F72-91859C8866B4}" dt="2024-08-27T05:53:49.525" v="13" actId="478"/>
        <pc:sldMkLst>
          <pc:docMk/>
          <pc:sldMk cId="0" sldId="263"/>
        </pc:sldMkLst>
        <pc:picChg chg="del">
          <ac:chgData name="N'Diaye, Abigail (ICT Strategy and Operations)" userId="aa00991d-3807-4e98-92d9-493e0e2f6ab8" providerId="ADAL" clId="{001E798B-7279-419A-9F72-91859C8866B4}" dt="2024-08-27T05:53:49.525" v="13" actId="478"/>
          <ac:picMkLst>
            <pc:docMk/>
            <pc:sldMk cId="0" sldId="263"/>
            <ac:picMk id="2" creationId="{6B7E70F3-E8C8-E114-8EDF-142E51565D7E}"/>
          </ac:picMkLst>
        </pc:picChg>
      </pc:sldChg>
      <pc:sldChg chg="delSp mod">
        <pc:chgData name="N'Diaye, Abigail (ICT Strategy and Operations)" userId="aa00991d-3807-4e98-92d9-493e0e2f6ab8" providerId="ADAL" clId="{001E798B-7279-419A-9F72-91859C8866B4}" dt="2024-08-27T05:53:51.589" v="14" actId="478"/>
        <pc:sldMkLst>
          <pc:docMk/>
          <pc:sldMk cId="0" sldId="264"/>
        </pc:sldMkLst>
        <pc:picChg chg="del">
          <ac:chgData name="N'Diaye, Abigail (ICT Strategy and Operations)" userId="aa00991d-3807-4e98-92d9-493e0e2f6ab8" providerId="ADAL" clId="{001E798B-7279-419A-9F72-91859C8866B4}" dt="2024-08-27T05:53:51.589" v="14" actId="478"/>
          <ac:picMkLst>
            <pc:docMk/>
            <pc:sldMk cId="0" sldId="264"/>
            <ac:picMk id="2" creationId="{3FB2109A-7951-6844-E38E-69571BC5C31E}"/>
          </ac:picMkLst>
        </pc:picChg>
      </pc:sldChg>
      <pc:sldChg chg="delSp mod">
        <pc:chgData name="N'Diaye, Abigail (ICT Strategy and Operations)" userId="aa00991d-3807-4e98-92d9-493e0e2f6ab8" providerId="ADAL" clId="{001E798B-7279-419A-9F72-91859C8866B4}" dt="2024-08-27T05:53:55.011" v="15" actId="478"/>
        <pc:sldMkLst>
          <pc:docMk/>
          <pc:sldMk cId="0" sldId="265"/>
        </pc:sldMkLst>
        <pc:picChg chg="del">
          <ac:chgData name="N'Diaye, Abigail (ICT Strategy and Operations)" userId="aa00991d-3807-4e98-92d9-493e0e2f6ab8" providerId="ADAL" clId="{001E798B-7279-419A-9F72-91859C8866B4}" dt="2024-08-27T05:53:55.011" v="15" actId="478"/>
          <ac:picMkLst>
            <pc:docMk/>
            <pc:sldMk cId="0" sldId="265"/>
            <ac:picMk id="2" creationId="{D972F4BE-4237-745F-6A87-68503EF2686D}"/>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4-02-15T00:04:42.761" idx="1">
    <p:pos x="6000" y="0"/>
    <p:text>This needs to be deleted and rewritten for this PP - it is copied from another lesson.</p:text>
  </p:cm>
  <p:cm authorId="1" dt="2024-02-15T00:04:42.761" idx="1">
    <p:pos x="6000" y="0"/>
    <p:text>I created this slide specifically for this lesson - can you confirm for me where else you have seen this slide?</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4-02-15T00:10:53.742" idx="2">
    <p:pos x="1897" y="1351"/>
    <p:text>all images used are from royalty free websites - pixabay and unsplash</p:text>
  </p:cm>
  <p:cm authorId="0" dt="2024-02-15T00:13:48.045" idx="2">
    <p:pos x="1897" y="1351"/>
    <p:text>Check for copyright - is this a Creative commons image.</p:text>
  </p:cm>
  <p:cm authorId="2" dt="2024-02-15T00:13:48.045" idx="1">
    <p:pos x="1897" y="1351"/>
    <p:text>Hi @Ernani.Contursi@sa.gov.au - As Naomi mentioned, all images we use are from royalty free websites or from Lumination photo libraries that we've taken ourselves. (apart from logos and similar images that we use under fair use).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627548746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627548746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622a5d378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622a5d378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627548746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627548746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622b4c92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622b4c92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b7a5bfc1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b7a5bfc1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622b4c92b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622b4c92b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b7a5bfc1e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b7a5bfc1e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622b4c92b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622b4c92b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622b4c92ba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622b4c92ba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comments" Target="../comments/commen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
        <p:nvSpPr>
          <p:cNvPr id="57" name="Google Shape;57;p13"/>
          <p:cNvSpPr txBox="1"/>
          <p:nvPr/>
        </p:nvSpPr>
        <p:spPr>
          <a:xfrm>
            <a:off x="367900" y="1334123"/>
            <a:ext cx="4278300" cy="1493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900" b="1" dirty="0">
                <a:solidFill>
                  <a:schemeClr val="lt2"/>
                </a:solidFill>
                <a:latin typeface="Poppins"/>
                <a:ea typeface="Poppins"/>
                <a:cs typeface="Poppins"/>
                <a:sym typeface="Poppins"/>
              </a:rPr>
              <a:t>TEACHING DECK</a:t>
            </a:r>
            <a:r>
              <a:rPr lang="en" sz="1000" dirty="0">
                <a:solidFill>
                  <a:schemeClr val="lt2"/>
                </a:solidFill>
                <a:latin typeface="Poppins"/>
                <a:ea typeface="Poppins"/>
                <a:cs typeface="Poppins"/>
                <a:sym typeface="Poppins"/>
              </a:rPr>
              <a:t> </a:t>
            </a:r>
            <a:br>
              <a:rPr lang="en" sz="1000" dirty="0">
                <a:solidFill>
                  <a:srgbClr val="FFFFFF"/>
                </a:solidFill>
                <a:latin typeface="Poppins"/>
                <a:ea typeface="Poppins"/>
                <a:cs typeface="Poppins"/>
                <a:sym typeface="Poppins"/>
              </a:rPr>
            </a:br>
            <a:br>
              <a:rPr lang="en" sz="1000" dirty="0">
                <a:solidFill>
                  <a:srgbClr val="FFFFFF"/>
                </a:solidFill>
                <a:latin typeface="Poppins"/>
                <a:ea typeface="Poppins"/>
                <a:cs typeface="Poppins"/>
                <a:sym typeface="Poppins"/>
              </a:rPr>
            </a:br>
            <a:r>
              <a:rPr lang="en" sz="4800" dirty="0">
                <a:solidFill>
                  <a:schemeClr val="lt1"/>
                </a:solidFill>
                <a:latin typeface="Poppins SemiBold"/>
                <a:ea typeface="Poppins SemiBold"/>
                <a:cs typeface="Poppins SemiBold"/>
                <a:sym typeface="Poppins SemiBold"/>
              </a:rPr>
              <a:t>Designing for future impact</a:t>
            </a:r>
            <a:endParaRPr sz="4800" dirty="0">
              <a:solidFill>
                <a:schemeClr val="lt1"/>
              </a:solidFill>
              <a:latin typeface="Poppins SemiBold"/>
              <a:ea typeface="Poppins SemiBold"/>
              <a:cs typeface="Poppins SemiBold"/>
              <a:sym typeface="Poppins SemiBold"/>
            </a:endParaRPr>
          </a:p>
        </p:txBody>
      </p:sp>
      <p:sp>
        <p:nvSpPr>
          <p:cNvPr id="59" name="Google Shape;59;p13"/>
          <p:cNvSpPr txBox="1"/>
          <p:nvPr/>
        </p:nvSpPr>
        <p:spPr>
          <a:xfrm>
            <a:off x="367900" y="4367037"/>
            <a:ext cx="39906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solidFill>
                  <a:srgbClr val="FFFFFF"/>
                </a:solidFill>
                <a:latin typeface="Poppins"/>
                <a:ea typeface="Poppins"/>
                <a:cs typeface="Poppins"/>
                <a:sym typeface="Poppins"/>
              </a:rPr>
              <a:t>Creating designed solutions to community needs</a:t>
            </a:r>
            <a:endParaRPr sz="3700" dirty="0">
              <a:solidFill>
                <a:schemeClr val="lt1"/>
              </a:solidFill>
              <a:latin typeface="Poppins SemiBold"/>
              <a:ea typeface="Poppins SemiBold"/>
              <a:cs typeface="Poppins SemiBold"/>
              <a:sym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2"/>
          <p:cNvSpPr txBox="1"/>
          <p:nvPr/>
        </p:nvSpPr>
        <p:spPr>
          <a:xfrm>
            <a:off x="381000" y="393700"/>
            <a:ext cx="4705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Reflections</a:t>
            </a:r>
            <a:endParaRPr sz="3800">
              <a:solidFill>
                <a:srgbClr val="0A7982"/>
              </a:solidFill>
              <a:latin typeface="Poppins SemiBold"/>
              <a:ea typeface="Poppins SemiBold"/>
              <a:cs typeface="Poppins SemiBold"/>
              <a:sym typeface="Poppins SemiBold"/>
            </a:endParaRPr>
          </a:p>
        </p:txBody>
      </p:sp>
      <p:sp>
        <p:nvSpPr>
          <p:cNvPr id="144" name="Google Shape;144;p22"/>
          <p:cNvSpPr txBox="1"/>
          <p:nvPr/>
        </p:nvSpPr>
        <p:spPr>
          <a:xfrm>
            <a:off x="393700" y="1028700"/>
            <a:ext cx="8062500" cy="6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Students: See </a:t>
            </a:r>
            <a:r>
              <a:rPr lang="en" sz="1600" b="1">
                <a:solidFill>
                  <a:srgbClr val="0A7982"/>
                </a:solidFill>
                <a:latin typeface="Poppins"/>
                <a:ea typeface="Poppins"/>
                <a:cs typeface="Poppins"/>
                <a:sym typeface="Poppins"/>
              </a:rPr>
              <a:t>page 7</a:t>
            </a:r>
            <a:r>
              <a:rPr lang="en" sz="1600">
                <a:solidFill>
                  <a:srgbClr val="0A7982"/>
                </a:solidFill>
                <a:latin typeface="Poppins"/>
                <a:ea typeface="Poppins"/>
                <a:cs typeface="Poppins"/>
                <a:sym typeface="Poppins"/>
              </a:rPr>
              <a:t> of your digital notebook to reflect on the advantages and disadvantages of using 3D modelling and traditional methods for design.</a:t>
            </a:r>
            <a:endParaRPr sz="1600">
              <a:solidFill>
                <a:srgbClr val="0A7982"/>
              </a:solidFill>
              <a:latin typeface="Poppins"/>
              <a:ea typeface="Poppins"/>
              <a:cs typeface="Poppins"/>
              <a:sym typeface="Poppins"/>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p:txBody>
      </p:sp>
      <p:sp>
        <p:nvSpPr>
          <p:cNvPr id="146" name="Google Shape;146;p22"/>
          <p:cNvSpPr/>
          <p:nvPr/>
        </p:nvSpPr>
        <p:spPr>
          <a:xfrm>
            <a:off x="1333725" y="2475500"/>
            <a:ext cx="2916600" cy="1816200"/>
          </a:xfrm>
          <a:prstGeom prst="rect">
            <a:avLst/>
          </a:prstGeom>
          <a:solidFill>
            <a:srgbClr val="FFFFFF"/>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900">
              <a:latin typeface="Lexend Light"/>
              <a:ea typeface="Lexend Light"/>
              <a:cs typeface="Lexend Light"/>
              <a:sym typeface="Lexend Light"/>
            </a:endParaRPr>
          </a:p>
          <a:p>
            <a:pPr marL="0" lvl="0" indent="0" algn="ctr" rtl="0">
              <a:spcBef>
                <a:spcPts val="0"/>
              </a:spcBef>
              <a:spcAft>
                <a:spcPts val="0"/>
              </a:spcAft>
              <a:buNone/>
            </a:pPr>
            <a:endParaRPr sz="900">
              <a:latin typeface="Lexend Light"/>
              <a:ea typeface="Lexend Light"/>
              <a:cs typeface="Lexend Light"/>
              <a:sym typeface="Lexend Light"/>
            </a:endParaRPr>
          </a:p>
          <a:p>
            <a:pPr marL="0" lvl="0" indent="0" algn="ctr" rtl="0">
              <a:spcBef>
                <a:spcPts val="0"/>
              </a:spcBef>
              <a:spcAft>
                <a:spcPts val="0"/>
              </a:spcAft>
              <a:buNone/>
            </a:pPr>
            <a:r>
              <a:rPr lang="en" sz="900">
                <a:latin typeface="Lexend Light"/>
                <a:ea typeface="Lexend Light"/>
                <a:cs typeface="Lexend Light"/>
                <a:sym typeface="Lexend Light"/>
              </a:rPr>
              <a:t>What are the advantages of using </a:t>
            </a:r>
            <a:r>
              <a:rPr lang="en" sz="900" b="1">
                <a:solidFill>
                  <a:srgbClr val="0A7982"/>
                </a:solidFill>
                <a:latin typeface="Lexend"/>
                <a:ea typeface="Lexend"/>
                <a:cs typeface="Lexend"/>
                <a:sym typeface="Lexend"/>
              </a:rPr>
              <a:t>3D modelling</a:t>
            </a:r>
            <a:r>
              <a:rPr lang="en" sz="900">
                <a:latin typeface="Lexend Light"/>
                <a:ea typeface="Lexend Light"/>
                <a:cs typeface="Lexend Light"/>
                <a:sym typeface="Lexend Light"/>
              </a:rPr>
              <a:t> for design? </a:t>
            </a:r>
            <a:endParaRPr sz="900">
              <a:latin typeface="Lexend Light"/>
              <a:ea typeface="Lexend Light"/>
              <a:cs typeface="Lexend Light"/>
              <a:sym typeface="Lexend Light"/>
            </a:endParaRPr>
          </a:p>
          <a:p>
            <a:pPr marL="0" lvl="0" indent="0" algn="ctr" rtl="0">
              <a:spcBef>
                <a:spcPts val="0"/>
              </a:spcBef>
              <a:spcAft>
                <a:spcPts val="0"/>
              </a:spcAft>
              <a:buNone/>
            </a:pPr>
            <a:endParaRPr sz="900">
              <a:latin typeface="Lexend Light"/>
              <a:ea typeface="Lexend Light"/>
              <a:cs typeface="Lexend Light"/>
              <a:sym typeface="Lexend Light"/>
            </a:endParaRPr>
          </a:p>
          <a:p>
            <a:pPr marL="0" lvl="0" indent="0" algn="ctr" rtl="0">
              <a:spcBef>
                <a:spcPts val="0"/>
              </a:spcBef>
              <a:spcAft>
                <a:spcPts val="0"/>
              </a:spcAft>
              <a:buNone/>
            </a:pPr>
            <a:endParaRPr sz="900">
              <a:latin typeface="Lexend Light"/>
              <a:ea typeface="Lexend Light"/>
              <a:cs typeface="Lexend Light"/>
              <a:sym typeface="Lexend Light"/>
            </a:endParaRPr>
          </a:p>
          <a:p>
            <a:pPr marL="0" lvl="0" indent="0" algn="ctr" rtl="0">
              <a:spcBef>
                <a:spcPts val="0"/>
              </a:spcBef>
              <a:spcAft>
                <a:spcPts val="0"/>
              </a:spcAft>
              <a:buNone/>
            </a:pPr>
            <a:endParaRPr sz="900">
              <a:latin typeface="Lexend Light"/>
              <a:ea typeface="Lexend Light"/>
              <a:cs typeface="Lexend Light"/>
              <a:sym typeface="Lexend Light"/>
            </a:endParaRPr>
          </a:p>
          <a:p>
            <a:pPr marL="0" lvl="0" indent="0" algn="ctr" rtl="0">
              <a:spcBef>
                <a:spcPts val="0"/>
              </a:spcBef>
              <a:spcAft>
                <a:spcPts val="0"/>
              </a:spcAft>
              <a:buNone/>
            </a:pPr>
            <a:endParaRPr sz="900">
              <a:latin typeface="Lexend Light"/>
              <a:ea typeface="Lexend Light"/>
              <a:cs typeface="Lexend Light"/>
              <a:sym typeface="Lexend Light"/>
            </a:endParaRPr>
          </a:p>
          <a:p>
            <a:pPr marL="0" lvl="0" indent="0" algn="ctr" rtl="0">
              <a:spcBef>
                <a:spcPts val="0"/>
              </a:spcBef>
              <a:spcAft>
                <a:spcPts val="0"/>
              </a:spcAft>
              <a:buNone/>
            </a:pPr>
            <a:endParaRPr sz="900">
              <a:latin typeface="Lexend Light"/>
              <a:ea typeface="Lexend Light"/>
              <a:cs typeface="Lexend Light"/>
              <a:sym typeface="Lexend Light"/>
            </a:endParaRPr>
          </a:p>
          <a:p>
            <a:pPr marL="0" lvl="0" indent="0" algn="ctr" rtl="0">
              <a:spcBef>
                <a:spcPts val="0"/>
              </a:spcBef>
              <a:spcAft>
                <a:spcPts val="0"/>
              </a:spcAft>
              <a:buNone/>
            </a:pPr>
            <a:r>
              <a:rPr lang="en" sz="900">
                <a:latin typeface="Lexend Light"/>
                <a:ea typeface="Lexend Light"/>
                <a:cs typeface="Lexend Light"/>
                <a:sym typeface="Lexend Light"/>
              </a:rPr>
              <a:t>What are the disadvantages?</a:t>
            </a:r>
            <a:endParaRPr sz="900">
              <a:latin typeface="Lexend Light"/>
              <a:ea typeface="Lexend Light"/>
              <a:cs typeface="Lexend Light"/>
              <a:sym typeface="Lexend Light"/>
            </a:endParaRPr>
          </a:p>
          <a:p>
            <a:pPr marL="0" lvl="0" indent="0" algn="ctr" rtl="0">
              <a:spcBef>
                <a:spcPts val="0"/>
              </a:spcBef>
              <a:spcAft>
                <a:spcPts val="0"/>
              </a:spcAft>
              <a:buNone/>
            </a:pPr>
            <a:endParaRPr sz="900">
              <a:latin typeface="Lexend Light"/>
              <a:ea typeface="Lexend Light"/>
              <a:cs typeface="Lexend Light"/>
              <a:sym typeface="Lexend Light"/>
            </a:endParaRPr>
          </a:p>
          <a:p>
            <a:pPr marL="0" lvl="0" indent="0" algn="ctr" rtl="0">
              <a:spcBef>
                <a:spcPts val="0"/>
              </a:spcBef>
              <a:spcAft>
                <a:spcPts val="0"/>
              </a:spcAft>
              <a:buNone/>
            </a:pPr>
            <a:endParaRPr sz="900">
              <a:latin typeface="Lexend Light"/>
              <a:ea typeface="Lexend Light"/>
              <a:cs typeface="Lexend Light"/>
              <a:sym typeface="Lexend Light"/>
            </a:endParaRPr>
          </a:p>
          <a:p>
            <a:pPr marL="0" lvl="0" indent="0" algn="ctr" rtl="0">
              <a:spcBef>
                <a:spcPts val="0"/>
              </a:spcBef>
              <a:spcAft>
                <a:spcPts val="0"/>
              </a:spcAft>
              <a:buNone/>
            </a:pPr>
            <a:endParaRPr sz="900">
              <a:latin typeface="Lexend Light"/>
              <a:ea typeface="Lexend Light"/>
              <a:cs typeface="Lexend Light"/>
              <a:sym typeface="Lexend Light"/>
            </a:endParaRPr>
          </a:p>
          <a:p>
            <a:pPr marL="0" lvl="0" indent="0" algn="ctr" rtl="0">
              <a:spcBef>
                <a:spcPts val="0"/>
              </a:spcBef>
              <a:spcAft>
                <a:spcPts val="0"/>
              </a:spcAft>
              <a:buNone/>
            </a:pPr>
            <a:endParaRPr sz="900">
              <a:latin typeface="Lexend Light"/>
              <a:ea typeface="Lexend Light"/>
              <a:cs typeface="Lexend Light"/>
              <a:sym typeface="Lexend Light"/>
            </a:endParaRPr>
          </a:p>
          <a:p>
            <a:pPr marL="0" lvl="0" indent="0" algn="ctr" rtl="0">
              <a:spcBef>
                <a:spcPts val="0"/>
              </a:spcBef>
              <a:spcAft>
                <a:spcPts val="0"/>
              </a:spcAft>
              <a:buNone/>
            </a:pPr>
            <a:endParaRPr sz="900">
              <a:latin typeface="Lexend Light"/>
              <a:ea typeface="Lexend Light"/>
              <a:cs typeface="Lexend Light"/>
              <a:sym typeface="Lexend Light"/>
            </a:endParaRPr>
          </a:p>
          <a:p>
            <a:pPr marL="0" lvl="0" indent="0" algn="ctr" rtl="0">
              <a:spcBef>
                <a:spcPts val="0"/>
              </a:spcBef>
              <a:spcAft>
                <a:spcPts val="0"/>
              </a:spcAft>
              <a:buNone/>
            </a:pPr>
            <a:endParaRPr sz="900">
              <a:latin typeface="Lexend Light"/>
              <a:ea typeface="Lexend Light"/>
              <a:cs typeface="Lexend Light"/>
              <a:sym typeface="Lexend Light"/>
            </a:endParaRPr>
          </a:p>
        </p:txBody>
      </p:sp>
      <p:sp>
        <p:nvSpPr>
          <p:cNvPr id="147" name="Google Shape;147;p22"/>
          <p:cNvSpPr/>
          <p:nvPr/>
        </p:nvSpPr>
        <p:spPr>
          <a:xfrm>
            <a:off x="4480276" y="2475500"/>
            <a:ext cx="2916600" cy="1816200"/>
          </a:xfrm>
          <a:prstGeom prst="rect">
            <a:avLst/>
          </a:prstGeom>
          <a:solidFill>
            <a:srgbClr val="FFFFFF"/>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endParaRPr sz="900">
              <a:latin typeface="Lexend Light"/>
              <a:ea typeface="Lexend Light"/>
              <a:cs typeface="Lexend Light"/>
              <a:sym typeface="Lexend Light"/>
            </a:endParaRPr>
          </a:p>
          <a:p>
            <a:pPr marL="0" lvl="0" indent="0" algn="ctr" rtl="0">
              <a:spcBef>
                <a:spcPts val="0"/>
              </a:spcBef>
              <a:spcAft>
                <a:spcPts val="0"/>
              </a:spcAft>
              <a:buClr>
                <a:srgbClr val="000000"/>
              </a:buClr>
              <a:buSzPts val="1100"/>
              <a:buFont typeface="Arial"/>
              <a:buNone/>
            </a:pPr>
            <a:endParaRPr sz="900">
              <a:latin typeface="Lexend Light"/>
              <a:ea typeface="Lexend Light"/>
              <a:cs typeface="Lexend Light"/>
              <a:sym typeface="Lexend Light"/>
            </a:endParaRPr>
          </a:p>
          <a:p>
            <a:pPr marL="0" lvl="0" indent="0" algn="ctr" rtl="0">
              <a:spcBef>
                <a:spcPts val="0"/>
              </a:spcBef>
              <a:spcAft>
                <a:spcPts val="0"/>
              </a:spcAft>
              <a:buClr>
                <a:srgbClr val="000000"/>
              </a:buClr>
              <a:buSzPts val="1100"/>
              <a:buFont typeface="Arial"/>
              <a:buNone/>
            </a:pPr>
            <a:r>
              <a:rPr lang="en" sz="900">
                <a:solidFill>
                  <a:srgbClr val="000000"/>
                </a:solidFill>
                <a:latin typeface="Lexend Light"/>
                <a:ea typeface="Lexend Light"/>
                <a:cs typeface="Lexend Light"/>
                <a:sym typeface="Lexend Light"/>
              </a:rPr>
              <a:t>What are the advantages of using </a:t>
            </a:r>
            <a:r>
              <a:rPr lang="en" sz="900" b="1">
                <a:solidFill>
                  <a:srgbClr val="0A7982"/>
                </a:solidFill>
                <a:latin typeface="Lexend"/>
                <a:ea typeface="Lexend"/>
                <a:cs typeface="Lexend"/>
                <a:sym typeface="Lexend"/>
              </a:rPr>
              <a:t>pencil and paper sketching</a:t>
            </a:r>
            <a:r>
              <a:rPr lang="en" sz="900">
                <a:solidFill>
                  <a:srgbClr val="000000"/>
                </a:solidFill>
                <a:latin typeface="Lexend Light"/>
                <a:ea typeface="Lexend Light"/>
                <a:cs typeface="Lexend Light"/>
                <a:sym typeface="Lexend Light"/>
              </a:rPr>
              <a:t> for design? </a:t>
            </a:r>
            <a:endParaRPr sz="900">
              <a:solidFill>
                <a:srgbClr val="000000"/>
              </a:solidFill>
              <a:latin typeface="Lexend Light"/>
              <a:ea typeface="Lexend Light"/>
              <a:cs typeface="Lexend Light"/>
              <a:sym typeface="Lexend Light"/>
            </a:endParaRPr>
          </a:p>
          <a:p>
            <a:pPr marL="0" lvl="0" indent="0" algn="ctr" rtl="0">
              <a:spcBef>
                <a:spcPts val="0"/>
              </a:spcBef>
              <a:spcAft>
                <a:spcPts val="0"/>
              </a:spcAft>
              <a:buClr>
                <a:srgbClr val="000000"/>
              </a:buClr>
              <a:buSzPts val="1100"/>
              <a:buFont typeface="Arial"/>
              <a:buNone/>
            </a:pPr>
            <a:endParaRPr sz="900">
              <a:solidFill>
                <a:srgbClr val="000000"/>
              </a:solidFill>
              <a:latin typeface="Lexend Light"/>
              <a:ea typeface="Lexend Light"/>
              <a:cs typeface="Lexend Light"/>
              <a:sym typeface="Lexend Light"/>
            </a:endParaRPr>
          </a:p>
          <a:p>
            <a:pPr marL="0" lvl="0" indent="0" algn="l" rtl="0">
              <a:spcBef>
                <a:spcPts val="0"/>
              </a:spcBef>
              <a:spcAft>
                <a:spcPts val="0"/>
              </a:spcAft>
              <a:buClr>
                <a:srgbClr val="000000"/>
              </a:buClr>
              <a:buSzPts val="1100"/>
              <a:buFont typeface="Arial"/>
              <a:buNone/>
            </a:pPr>
            <a:endParaRPr sz="900">
              <a:solidFill>
                <a:srgbClr val="000000"/>
              </a:solidFill>
              <a:latin typeface="Lexend Light"/>
              <a:ea typeface="Lexend Light"/>
              <a:cs typeface="Lexend Light"/>
              <a:sym typeface="Lexend Light"/>
            </a:endParaRPr>
          </a:p>
          <a:p>
            <a:pPr marL="0" lvl="0" indent="0" algn="ctr" rtl="0">
              <a:spcBef>
                <a:spcPts val="0"/>
              </a:spcBef>
              <a:spcAft>
                <a:spcPts val="0"/>
              </a:spcAft>
              <a:buClr>
                <a:srgbClr val="000000"/>
              </a:buClr>
              <a:buSzPts val="1100"/>
              <a:buFont typeface="Arial"/>
              <a:buNone/>
            </a:pPr>
            <a:endParaRPr sz="900">
              <a:solidFill>
                <a:srgbClr val="000000"/>
              </a:solidFill>
              <a:latin typeface="Lexend Light"/>
              <a:ea typeface="Lexend Light"/>
              <a:cs typeface="Lexend Light"/>
              <a:sym typeface="Lexend Light"/>
            </a:endParaRPr>
          </a:p>
          <a:p>
            <a:pPr marL="0" lvl="0" indent="0" algn="ctr" rtl="0">
              <a:spcBef>
                <a:spcPts val="0"/>
              </a:spcBef>
              <a:spcAft>
                <a:spcPts val="0"/>
              </a:spcAft>
              <a:buClr>
                <a:srgbClr val="000000"/>
              </a:buClr>
              <a:buSzPts val="1100"/>
              <a:buFont typeface="Arial"/>
              <a:buNone/>
            </a:pPr>
            <a:endParaRPr sz="900">
              <a:solidFill>
                <a:srgbClr val="000000"/>
              </a:solidFill>
              <a:latin typeface="Lexend Light"/>
              <a:ea typeface="Lexend Light"/>
              <a:cs typeface="Lexend Light"/>
              <a:sym typeface="Lexend Light"/>
            </a:endParaRPr>
          </a:p>
          <a:p>
            <a:pPr marL="0" lvl="0" indent="0" algn="ctr" rtl="0">
              <a:spcBef>
                <a:spcPts val="0"/>
              </a:spcBef>
              <a:spcAft>
                <a:spcPts val="0"/>
              </a:spcAft>
              <a:buClr>
                <a:srgbClr val="000000"/>
              </a:buClr>
              <a:buSzPts val="1100"/>
              <a:buFont typeface="Arial"/>
              <a:buNone/>
            </a:pPr>
            <a:r>
              <a:rPr lang="en" sz="900">
                <a:solidFill>
                  <a:srgbClr val="000000"/>
                </a:solidFill>
                <a:latin typeface="Lexend Light"/>
                <a:ea typeface="Lexend Light"/>
                <a:cs typeface="Lexend Light"/>
                <a:sym typeface="Lexend Light"/>
              </a:rPr>
              <a:t>What are the disadvantages?</a:t>
            </a:r>
            <a:endParaRPr sz="900">
              <a:solidFill>
                <a:srgbClr val="000000"/>
              </a:solidFill>
              <a:latin typeface="Lexend Light"/>
              <a:ea typeface="Lexend Light"/>
              <a:cs typeface="Lexend Light"/>
              <a:sym typeface="Lexend Light"/>
            </a:endParaRPr>
          </a:p>
          <a:p>
            <a:pPr marL="0" lvl="0" indent="0" algn="ctr" rtl="0">
              <a:spcBef>
                <a:spcPts val="0"/>
              </a:spcBef>
              <a:spcAft>
                <a:spcPts val="0"/>
              </a:spcAft>
              <a:buClr>
                <a:srgbClr val="000000"/>
              </a:buClr>
              <a:buSzPts val="1100"/>
              <a:buFont typeface="Arial"/>
              <a:buNone/>
            </a:pPr>
            <a:endParaRPr sz="900">
              <a:solidFill>
                <a:srgbClr val="000000"/>
              </a:solidFill>
              <a:latin typeface="Lexend Light"/>
              <a:ea typeface="Lexend Light"/>
              <a:cs typeface="Lexend Light"/>
              <a:sym typeface="Lexend Light"/>
            </a:endParaRPr>
          </a:p>
          <a:p>
            <a:pPr marL="0" lvl="0" indent="0" algn="ctr" rtl="0">
              <a:spcBef>
                <a:spcPts val="0"/>
              </a:spcBef>
              <a:spcAft>
                <a:spcPts val="0"/>
              </a:spcAft>
              <a:buClr>
                <a:srgbClr val="000000"/>
              </a:buClr>
              <a:buSzPts val="1100"/>
              <a:buFont typeface="Arial"/>
              <a:buNone/>
            </a:pPr>
            <a:endParaRPr sz="900">
              <a:solidFill>
                <a:srgbClr val="000000"/>
              </a:solidFill>
              <a:latin typeface="Lexend Light"/>
              <a:ea typeface="Lexend Light"/>
              <a:cs typeface="Lexend Light"/>
              <a:sym typeface="Lexend Light"/>
            </a:endParaRPr>
          </a:p>
          <a:p>
            <a:pPr marL="0" lvl="0" indent="0" algn="ctr" rtl="0">
              <a:spcBef>
                <a:spcPts val="0"/>
              </a:spcBef>
              <a:spcAft>
                <a:spcPts val="0"/>
              </a:spcAft>
              <a:buClr>
                <a:srgbClr val="000000"/>
              </a:buClr>
              <a:buSzPts val="1100"/>
              <a:buFont typeface="Arial"/>
              <a:buNone/>
            </a:pPr>
            <a:endParaRPr sz="900">
              <a:solidFill>
                <a:srgbClr val="000000"/>
              </a:solidFill>
              <a:latin typeface="Lexend Light"/>
              <a:ea typeface="Lexend Light"/>
              <a:cs typeface="Lexend Light"/>
              <a:sym typeface="Lexend Light"/>
            </a:endParaRPr>
          </a:p>
          <a:p>
            <a:pPr marL="0" lvl="0" indent="0" algn="ctr" rtl="0">
              <a:spcBef>
                <a:spcPts val="0"/>
              </a:spcBef>
              <a:spcAft>
                <a:spcPts val="0"/>
              </a:spcAft>
              <a:buClr>
                <a:srgbClr val="000000"/>
              </a:buClr>
              <a:buSzPts val="1100"/>
              <a:buFont typeface="Arial"/>
              <a:buNone/>
            </a:pPr>
            <a:endParaRPr sz="900">
              <a:solidFill>
                <a:srgbClr val="000000"/>
              </a:solidFill>
              <a:latin typeface="Lexend Light"/>
              <a:ea typeface="Lexend Light"/>
              <a:cs typeface="Lexend Light"/>
              <a:sym typeface="Lexend Light"/>
            </a:endParaRPr>
          </a:p>
          <a:p>
            <a:pPr marL="0" lvl="0" indent="0" algn="ctr" rtl="0">
              <a:spcBef>
                <a:spcPts val="0"/>
              </a:spcBef>
              <a:spcAft>
                <a:spcPts val="0"/>
              </a:spcAft>
              <a:buClr>
                <a:srgbClr val="000000"/>
              </a:buClr>
              <a:buSzPts val="1100"/>
              <a:buFont typeface="Arial"/>
              <a:buNone/>
            </a:pPr>
            <a:endParaRPr sz="900">
              <a:solidFill>
                <a:srgbClr val="000000"/>
              </a:solidFill>
              <a:latin typeface="Lexend Light"/>
              <a:ea typeface="Lexend Light"/>
              <a:cs typeface="Lexend Light"/>
              <a:sym typeface="Lexend Light"/>
            </a:endParaRPr>
          </a:p>
          <a:p>
            <a:pPr marL="0" lvl="0" indent="0" algn="ctr" rtl="0">
              <a:spcBef>
                <a:spcPts val="0"/>
              </a:spcBef>
              <a:spcAft>
                <a:spcPts val="0"/>
              </a:spcAft>
              <a:buClr>
                <a:srgbClr val="000000"/>
              </a:buClr>
              <a:buSzPts val="1100"/>
              <a:buFont typeface="Arial"/>
              <a:buNone/>
            </a:pPr>
            <a:endParaRPr sz="900">
              <a:solidFill>
                <a:srgbClr val="000000"/>
              </a:solidFill>
              <a:latin typeface="Lexend Light"/>
              <a:ea typeface="Lexend Light"/>
              <a:cs typeface="Lexend Light"/>
              <a:sym typeface="Lexend Light"/>
            </a:endParaRPr>
          </a:p>
          <a:p>
            <a:pPr marL="0" lvl="0" indent="0" algn="ctr" rtl="0">
              <a:spcBef>
                <a:spcPts val="0"/>
              </a:spcBef>
              <a:spcAft>
                <a:spcPts val="0"/>
              </a:spcAft>
              <a:buNone/>
            </a:pPr>
            <a:endParaRPr sz="900">
              <a:latin typeface="Lexend Light"/>
              <a:ea typeface="Lexend Light"/>
              <a:cs typeface="Lexend Light"/>
              <a:sym typeface="Lexend Light"/>
            </a:endParaRPr>
          </a:p>
        </p:txBody>
      </p:sp>
      <p:sp>
        <p:nvSpPr>
          <p:cNvPr id="148" name="Google Shape;148;p22"/>
          <p:cNvSpPr txBox="1"/>
          <p:nvPr/>
        </p:nvSpPr>
        <p:spPr>
          <a:xfrm>
            <a:off x="503525" y="1809550"/>
            <a:ext cx="7564500" cy="53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595959"/>
                </a:solidFill>
                <a:latin typeface="Lexend Light"/>
                <a:ea typeface="Lexend Light"/>
                <a:cs typeface="Lexend Light"/>
                <a:sym typeface="Lexend Light"/>
              </a:rPr>
              <a:t>Do you have a preferred method? If yes, which one? Why?</a:t>
            </a:r>
            <a:endParaRPr sz="1600">
              <a:solidFill>
                <a:srgbClr val="595959"/>
              </a:solidFill>
              <a:latin typeface="Lexend Light"/>
              <a:ea typeface="Lexend Light"/>
              <a:cs typeface="Lexend Light"/>
              <a:sym typeface="Lexend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p:nvPr/>
        </p:nvSpPr>
        <p:spPr>
          <a:xfrm>
            <a:off x="503525" y="1443000"/>
            <a:ext cx="8079600" cy="3096300"/>
          </a:xfrm>
          <a:prstGeom prst="rect">
            <a:avLst/>
          </a:prstGeom>
          <a:solidFill>
            <a:srgbClr val="FFFFFF"/>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66" name="Google Shape;66;p14"/>
          <p:cNvSpPr txBox="1"/>
          <p:nvPr/>
        </p:nvSpPr>
        <p:spPr>
          <a:xfrm>
            <a:off x="381000" y="393700"/>
            <a:ext cx="7899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Community Needs Brainstorm</a:t>
            </a:r>
            <a:endParaRPr sz="3800">
              <a:solidFill>
                <a:srgbClr val="0A7982"/>
              </a:solidFill>
              <a:latin typeface="Poppins SemiBold"/>
              <a:ea typeface="Poppins SemiBold"/>
              <a:cs typeface="Poppins SemiBold"/>
              <a:sym typeface="Poppins SemiBold"/>
            </a:endParaRPr>
          </a:p>
        </p:txBody>
      </p:sp>
      <p:sp>
        <p:nvSpPr>
          <p:cNvPr id="67" name="Google Shape;67;p14"/>
          <p:cNvSpPr txBox="1"/>
          <p:nvPr/>
        </p:nvSpPr>
        <p:spPr>
          <a:xfrm>
            <a:off x="393700" y="1028700"/>
            <a:ext cx="78993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Students: See </a:t>
            </a:r>
            <a:r>
              <a:rPr lang="en" sz="1600" b="1">
                <a:solidFill>
                  <a:srgbClr val="0A7982"/>
                </a:solidFill>
                <a:latin typeface="Poppins"/>
                <a:ea typeface="Poppins"/>
                <a:cs typeface="Poppins"/>
                <a:sym typeface="Poppins"/>
              </a:rPr>
              <a:t>page 2</a:t>
            </a:r>
            <a:r>
              <a:rPr lang="en" sz="1600">
                <a:solidFill>
                  <a:srgbClr val="0A7982"/>
                </a:solidFill>
                <a:latin typeface="Poppins"/>
                <a:ea typeface="Poppins"/>
                <a:cs typeface="Poppins"/>
                <a:sym typeface="Poppins"/>
              </a:rPr>
              <a:t> of your digital notebook.</a:t>
            </a:r>
            <a:endParaRPr sz="1600">
              <a:solidFill>
                <a:srgbClr val="0A7982"/>
              </a:solidFill>
              <a:latin typeface="Poppins"/>
              <a:ea typeface="Poppins"/>
              <a:cs typeface="Poppins"/>
              <a:sym typeface="Poppins"/>
            </a:endParaRPr>
          </a:p>
        </p:txBody>
      </p:sp>
      <p:pic>
        <p:nvPicPr>
          <p:cNvPr id="68" name="Google Shape;68;p14"/>
          <p:cNvPicPr preferRelativeResize="0"/>
          <p:nvPr/>
        </p:nvPicPr>
        <p:blipFill>
          <a:blip r:embed="rId4">
            <a:alphaModFix/>
          </a:blip>
          <a:stretch>
            <a:fillRect/>
          </a:stretch>
        </p:blipFill>
        <p:spPr>
          <a:xfrm>
            <a:off x="761037" y="2287825"/>
            <a:ext cx="2440250" cy="1626200"/>
          </a:xfrm>
          <a:prstGeom prst="rect">
            <a:avLst/>
          </a:prstGeom>
          <a:noFill/>
          <a:ln>
            <a:noFill/>
          </a:ln>
        </p:spPr>
      </p:pic>
      <p:pic>
        <p:nvPicPr>
          <p:cNvPr id="69" name="Google Shape;69;p14"/>
          <p:cNvPicPr preferRelativeResize="0"/>
          <p:nvPr/>
        </p:nvPicPr>
        <p:blipFill>
          <a:blip r:embed="rId5">
            <a:alphaModFix/>
          </a:blip>
          <a:stretch>
            <a:fillRect/>
          </a:stretch>
        </p:blipFill>
        <p:spPr>
          <a:xfrm>
            <a:off x="3404089" y="2287825"/>
            <a:ext cx="2437402" cy="1626200"/>
          </a:xfrm>
          <a:prstGeom prst="rect">
            <a:avLst/>
          </a:prstGeom>
          <a:noFill/>
          <a:ln>
            <a:noFill/>
          </a:ln>
        </p:spPr>
      </p:pic>
      <p:pic>
        <p:nvPicPr>
          <p:cNvPr id="70" name="Google Shape;70;p14"/>
          <p:cNvPicPr preferRelativeResize="0"/>
          <p:nvPr/>
        </p:nvPicPr>
        <p:blipFill rotWithShape="1">
          <a:blip r:embed="rId6">
            <a:alphaModFix/>
          </a:blip>
          <a:srcRect r="13005" b="5455"/>
          <a:stretch/>
        </p:blipFill>
        <p:spPr>
          <a:xfrm>
            <a:off x="6044286" y="2287825"/>
            <a:ext cx="2245376" cy="1626200"/>
          </a:xfrm>
          <a:prstGeom prst="rect">
            <a:avLst/>
          </a:prstGeom>
          <a:noFill/>
          <a:ln>
            <a:noFill/>
          </a:ln>
        </p:spPr>
      </p:pic>
      <p:sp>
        <p:nvSpPr>
          <p:cNvPr id="71" name="Google Shape;71;p14"/>
          <p:cNvSpPr txBox="1"/>
          <p:nvPr/>
        </p:nvSpPr>
        <p:spPr>
          <a:xfrm>
            <a:off x="761025" y="1577125"/>
            <a:ext cx="7532100" cy="52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dk2"/>
                </a:solidFill>
                <a:latin typeface="Lexend Light"/>
                <a:ea typeface="Lexend Light"/>
                <a:cs typeface="Lexend Light"/>
                <a:sym typeface="Lexend Light"/>
              </a:rPr>
              <a:t>Identify as many community needs as you can.</a:t>
            </a:r>
            <a:endParaRPr sz="1600">
              <a:solidFill>
                <a:schemeClr val="dk2"/>
              </a:solidFill>
              <a:latin typeface="Lexend Light"/>
              <a:ea typeface="Lexend Light"/>
              <a:cs typeface="Lexend Light"/>
              <a:sym typeface="Lexend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15"/>
          <p:cNvSpPr/>
          <p:nvPr/>
        </p:nvSpPr>
        <p:spPr>
          <a:xfrm>
            <a:off x="503525" y="1359125"/>
            <a:ext cx="7601700" cy="3180300"/>
          </a:xfrm>
          <a:prstGeom prst="rect">
            <a:avLst/>
          </a:prstGeom>
          <a:solidFill>
            <a:srgbClr val="FFFFFF"/>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78" name="Google Shape;78;p15"/>
          <p:cNvSpPr txBox="1"/>
          <p:nvPr/>
        </p:nvSpPr>
        <p:spPr>
          <a:xfrm>
            <a:off x="381000" y="393700"/>
            <a:ext cx="7899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Share your ideas</a:t>
            </a:r>
            <a:endParaRPr sz="3800">
              <a:solidFill>
                <a:srgbClr val="0A7982"/>
              </a:solidFill>
              <a:latin typeface="Poppins SemiBold"/>
              <a:ea typeface="Poppins SemiBold"/>
              <a:cs typeface="Poppins SemiBold"/>
              <a:sym typeface="Poppins SemiBold"/>
            </a:endParaRPr>
          </a:p>
        </p:txBody>
      </p:sp>
      <p:sp>
        <p:nvSpPr>
          <p:cNvPr id="79" name="Google Shape;79;p15"/>
          <p:cNvSpPr txBox="1"/>
          <p:nvPr/>
        </p:nvSpPr>
        <p:spPr>
          <a:xfrm>
            <a:off x="538925" y="1485900"/>
            <a:ext cx="7456500" cy="29046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595959"/>
              </a:buClr>
              <a:buSzPts val="1600"/>
              <a:buFont typeface="Lexend Light"/>
              <a:buChar char="●"/>
            </a:pPr>
            <a:r>
              <a:rPr lang="en" sz="1600">
                <a:solidFill>
                  <a:srgbClr val="595959"/>
                </a:solidFill>
                <a:latin typeface="Lexend Light"/>
                <a:ea typeface="Lexend Light"/>
                <a:cs typeface="Lexend Light"/>
                <a:sym typeface="Lexend Light"/>
              </a:rPr>
              <a:t>What parts of your community could be improved?</a:t>
            </a:r>
            <a:br>
              <a:rPr lang="en" sz="1600">
                <a:solidFill>
                  <a:srgbClr val="595959"/>
                </a:solidFill>
                <a:latin typeface="Lexend Light"/>
                <a:ea typeface="Lexend Light"/>
                <a:cs typeface="Lexend Light"/>
                <a:sym typeface="Lexend Light"/>
              </a:rPr>
            </a:br>
            <a:endParaRPr sz="1600">
              <a:solidFill>
                <a:srgbClr val="595959"/>
              </a:solidFill>
              <a:latin typeface="Lexend Light"/>
              <a:ea typeface="Lexend Light"/>
              <a:cs typeface="Lexend Light"/>
              <a:sym typeface="Lexend Light"/>
            </a:endParaRPr>
          </a:p>
          <a:p>
            <a:pPr marL="457200" lvl="0" indent="-330200" algn="l" rtl="0">
              <a:spcBef>
                <a:spcPts val="0"/>
              </a:spcBef>
              <a:spcAft>
                <a:spcPts val="0"/>
              </a:spcAft>
              <a:buClr>
                <a:srgbClr val="595959"/>
              </a:buClr>
              <a:buSzPts val="1600"/>
              <a:buFont typeface="Lexend Light"/>
              <a:buChar char="●"/>
            </a:pPr>
            <a:r>
              <a:rPr lang="en" sz="1600">
                <a:solidFill>
                  <a:srgbClr val="595959"/>
                </a:solidFill>
                <a:latin typeface="Lexend Light"/>
                <a:ea typeface="Lexend Light"/>
                <a:cs typeface="Lexend Light"/>
                <a:sym typeface="Lexend Light"/>
              </a:rPr>
              <a:t>How could you improve your community?</a:t>
            </a:r>
            <a:br>
              <a:rPr lang="en" sz="1600">
                <a:solidFill>
                  <a:srgbClr val="595959"/>
                </a:solidFill>
                <a:latin typeface="Lexend Light"/>
                <a:ea typeface="Lexend Light"/>
                <a:cs typeface="Lexend Light"/>
                <a:sym typeface="Lexend Light"/>
              </a:rPr>
            </a:br>
            <a:endParaRPr sz="1600">
              <a:solidFill>
                <a:srgbClr val="595959"/>
              </a:solidFill>
              <a:latin typeface="Lexend Light"/>
              <a:ea typeface="Lexend Light"/>
              <a:cs typeface="Lexend Light"/>
              <a:sym typeface="Lexend Light"/>
            </a:endParaRPr>
          </a:p>
          <a:p>
            <a:pPr marL="457200" lvl="0" indent="-330200" algn="l" rtl="0">
              <a:spcBef>
                <a:spcPts val="0"/>
              </a:spcBef>
              <a:spcAft>
                <a:spcPts val="0"/>
              </a:spcAft>
              <a:buClr>
                <a:srgbClr val="595959"/>
              </a:buClr>
              <a:buSzPts val="1600"/>
              <a:buFont typeface="Lexend Light"/>
              <a:buChar char="●"/>
            </a:pPr>
            <a:r>
              <a:rPr lang="en" sz="1600">
                <a:solidFill>
                  <a:srgbClr val="595959"/>
                </a:solidFill>
                <a:latin typeface="Lexend Light"/>
                <a:ea typeface="Lexend Light"/>
                <a:cs typeface="Lexend Light"/>
                <a:sym typeface="Lexend Light"/>
              </a:rPr>
              <a:t>If you could invent anything to make your community better, what would it be?</a:t>
            </a:r>
            <a:endParaRPr sz="1600">
              <a:solidFill>
                <a:srgbClr val="595959"/>
              </a:solidFill>
              <a:latin typeface="Lexend Light"/>
              <a:ea typeface="Lexend Light"/>
              <a:cs typeface="Lexend Light"/>
              <a:sym typeface="Lexend Light"/>
            </a:endParaRPr>
          </a:p>
          <a:p>
            <a:pPr marL="0" lvl="0" indent="0" algn="l" rtl="0">
              <a:spcBef>
                <a:spcPts val="0"/>
              </a:spcBef>
              <a:spcAft>
                <a:spcPts val="0"/>
              </a:spcAft>
              <a:buNone/>
            </a:pPr>
            <a:endParaRPr sz="1600">
              <a:solidFill>
                <a:srgbClr val="595959"/>
              </a:solidFill>
              <a:latin typeface="Lexend Light"/>
              <a:ea typeface="Lexend Light"/>
              <a:cs typeface="Lexend Light"/>
              <a:sym typeface="Lexend Light"/>
            </a:endParaRPr>
          </a:p>
          <a:p>
            <a:pPr marL="0" lvl="0" indent="0" algn="l" rtl="0">
              <a:spcBef>
                <a:spcPts val="0"/>
              </a:spcBef>
              <a:spcAft>
                <a:spcPts val="0"/>
              </a:spcAft>
              <a:buNone/>
            </a:pPr>
            <a:endParaRPr sz="1600">
              <a:solidFill>
                <a:srgbClr val="595959"/>
              </a:solidFill>
              <a:latin typeface="Lexend Light"/>
              <a:ea typeface="Lexend Light"/>
              <a:cs typeface="Lexend Light"/>
              <a:sym typeface="Lexend Light"/>
            </a:endParaRPr>
          </a:p>
          <a:p>
            <a:pPr marL="0" lvl="0" indent="0" algn="l" rtl="0">
              <a:spcBef>
                <a:spcPts val="0"/>
              </a:spcBef>
              <a:spcAft>
                <a:spcPts val="0"/>
              </a:spcAft>
              <a:buNone/>
            </a:pPr>
            <a:endParaRPr sz="1600">
              <a:solidFill>
                <a:srgbClr val="595959"/>
              </a:solidFill>
              <a:latin typeface="Lexend Light"/>
              <a:ea typeface="Lexend Light"/>
              <a:cs typeface="Lexend Light"/>
              <a:sym typeface="Lexend Light"/>
            </a:endParaRPr>
          </a:p>
          <a:p>
            <a:pPr marL="0" lvl="0" indent="0" algn="l" rtl="0">
              <a:spcBef>
                <a:spcPts val="0"/>
              </a:spcBef>
              <a:spcAft>
                <a:spcPts val="0"/>
              </a:spcAft>
              <a:buNone/>
            </a:pPr>
            <a:r>
              <a:rPr lang="en" sz="1600">
                <a:solidFill>
                  <a:srgbClr val="595959"/>
                </a:solidFill>
                <a:latin typeface="Lexend Light"/>
                <a:ea typeface="Lexend Light"/>
                <a:cs typeface="Lexend Light"/>
                <a:sym typeface="Lexend Light"/>
              </a:rPr>
              <a:t>During this lesson, you’ll be creating a designed solution to a community need of your choice. </a:t>
            </a:r>
            <a:endParaRPr sz="1600">
              <a:solidFill>
                <a:srgbClr val="595959"/>
              </a:solidFill>
              <a:latin typeface="Lexend Light"/>
              <a:ea typeface="Lexend Light"/>
              <a:cs typeface="Lexend Light"/>
              <a:sym typeface="Lexend Light"/>
            </a:endParaRPr>
          </a:p>
          <a:p>
            <a:pPr marL="0" lvl="0" indent="0" algn="l" rtl="0">
              <a:spcBef>
                <a:spcPts val="0"/>
              </a:spcBef>
              <a:spcAft>
                <a:spcPts val="0"/>
              </a:spcAft>
              <a:buClr>
                <a:schemeClr val="dk1"/>
              </a:buClr>
              <a:buSzPts val="1100"/>
              <a:buFont typeface="Arial"/>
              <a:buNone/>
            </a:pPr>
            <a:endParaRPr sz="16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6"/>
          <p:cNvSpPr/>
          <p:nvPr/>
        </p:nvSpPr>
        <p:spPr>
          <a:xfrm>
            <a:off x="503525" y="1482025"/>
            <a:ext cx="8095500" cy="3057300"/>
          </a:xfrm>
          <a:prstGeom prst="rect">
            <a:avLst/>
          </a:prstGeom>
          <a:solidFill>
            <a:srgbClr val="FFFFFF"/>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85" name="Google Shape;85;p16"/>
          <p:cNvSpPr txBox="1"/>
          <p:nvPr/>
        </p:nvSpPr>
        <p:spPr>
          <a:xfrm>
            <a:off x="381000" y="393700"/>
            <a:ext cx="4705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Plan your design</a:t>
            </a:r>
            <a:endParaRPr sz="3800">
              <a:solidFill>
                <a:srgbClr val="0A7982"/>
              </a:solidFill>
              <a:latin typeface="Poppins SemiBold"/>
              <a:ea typeface="Poppins SemiBold"/>
              <a:cs typeface="Poppins SemiBold"/>
              <a:sym typeface="Poppins SemiBold"/>
            </a:endParaRPr>
          </a:p>
        </p:txBody>
      </p:sp>
      <p:sp>
        <p:nvSpPr>
          <p:cNvPr id="86" name="Google Shape;86;p16"/>
          <p:cNvSpPr txBox="1"/>
          <p:nvPr/>
        </p:nvSpPr>
        <p:spPr>
          <a:xfrm>
            <a:off x="393700" y="1028700"/>
            <a:ext cx="82053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Students: Use </a:t>
            </a:r>
            <a:r>
              <a:rPr lang="en" sz="1600" b="1">
                <a:solidFill>
                  <a:srgbClr val="0A7982"/>
                </a:solidFill>
                <a:latin typeface="Poppins"/>
                <a:ea typeface="Poppins"/>
                <a:cs typeface="Poppins"/>
                <a:sym typeface="Poppins"/>
              </a:rPr>
              <a:t>page 3</a:t>
            </a:r>
            <a:r>
              <a:rPr lang="en" sz="1600">
                <a:solidFill>
                  <a:srgbClr val="0A7982"/>
                </a:solidFill>
                <a:latin typeface="Poppins"/>
                <a:ea typeface="Poppins"/>
                <a:cs typeface="Poppins"/>
                <a:sym typeface="Poppins"/>
              </a:rPr>
              <a:t> of your digital notebook to plan your solution. </a:t>
            </a:r>
            <a:endParaRPr sz="1600">
              <a:solidFill>
                <a:srgbClr val="0A7982"/>
              </a:solidFill>
              <a:latin typeface="Poppins"/>
              <a:ea typeface="Poppins"/>
              <a:cs typeface="Poppins"/>
              <a:sym typeface="Poppins"/>
            </a:endParaRPr>
          </a:p>
        </p:txBody>
      </p:sp>
      <p:pic>
        <p:nvPicPr>
          <p:cNvPr id="88" name="Google Shape;88;p16"/>
          <p:cNvPicPr preferRelativeResize="0"/>
          <p:nvPr/>
        </p:nvPicPr>
        <p:blipFill>
          <a:blip r:embed="rId4">
            <a:alphaModFix/>
          </a:blip>
          <a:stretch>
            <a:fillRect/>
          </a:stretch>
        </p:blipFill>
        <p:spPr>
          <a:xfrm>
            <a:off x="2549300" y="2044800"/>
            <a:ext cx="4045398" cy="2392476"/>
          </a:xfrm>
          <a:prstGeom prst="rect">
            <a:avLst/>
          </a:prstGeom>
          <a:noFill/>
          <a:ln>
            <a:noFill/>
          </a:ln>
        </p:spPr>
      </p:pic>
      <p:sp>
        <p:nvSpPr>
          <p:cNvPr id="89" name="Google Shape;89;p16"/>
          <p:cNvSpPr txBox="1"/>
          <p:nvPr/>
        </p:nvSpPr>
        <p:spPr>
          <a:xfrm>
            <a:off x="503525" y="1512000"/>
            <a:ext cx="7564500" cy="53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595959"/>
                </a:solidFill>
                <a:latin typeface="Lexend Light"/>
                <a:ea typeface="Lexend Light"/>
                <a:cs typeface="Lexend Light"/>
                <a:sym typeface="Lexend Light"/>
              </a:rPr>
              <a:t>Ensure you complete your plan before beginning your design.</a:t>
            </a:r>
            <a:endParaRPr sz="1600">
              <a:solidFill>
                <a:srgbClr val="595959"/>
              </a:solidFill>
              <a:latin typeface="Lexend Light"/>
              <a:ea typeface="Lexend Light"/>
              <a:cs typeface="Lexend Light"/>
              <a:sym typeface="Lexend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7"/>
          <p:cNvSpPr/>
          <p:nvPr/>
        </p:nvSpPr>
        <p:spPr>
          <a:xfrm>
            <a:off x="503525" y="1359125"/>
            <a:ext cx="7601700" cy="3180300"/>
          </a:xfrm>
          <a:prstGeom prst="rect">
            <a:avLst/>
          </a:prstGeom>
          <a:solidFill>
            <a:srgbClr val="FFFFFF"/>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95" name="Google Shape;95;p17"/>
          <p:cNvSpPr txBox="1"/>
          <p:nvPr/>
        </p:nvSpPr>
        <p:spPr>
          <a:xfrm>
            <a:off x="381000" y="393700"/>
            <a:ext cx="47055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Plan your design</a:t>
            </a:r>
            <a:endParaRPr sz="3800">
              <a:solidFill>
                <a:srgbClr val="0A7982"/>
              </a:solidFill>
              <a:latin typeface="Poppins SemiBold"/>
              <a:ea typeface="Poppins SemiBold"/>
              <a:cs typeface="Poppins SemiBold"/>
              <a:sym typeface="Poppins SemiBold"/>
            </a:endParaRPr>
          </a:p>
        </p:txBody>
      </p:sp>
      <p:sp>
        <p:nvSpPr>
          <p:cNvPr id="96" name="Google Shape;96;p17"/>
          <p:cNvSpPr txBox="1"/>
          <p:nvPr/>
        </p:nvSpPr>
        <p:spPr>
          <a:xfrm>
            <a:off x="503525" y="1359125"/>
            <a:ext cx="7601700" cy="28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595959"/>
                </a:solidFill>
                <a:latin typeface="Lexend Light"/>
                <a:ea typeface="Lexend Light"/>
                <a:cs typeface="Lexend Light"/>
                <a:sym typeface="Lexend Light"/>
              </a:rPr>
              <a:t>Now that you have your plan, it’s time to sketch your solution. Your sketch should include:</a:t>
            </a:r>
            <a:endParaRPr sz="1600">
              <a:solidFill>
                <a:srgbClr val="595959"/>
              </a:solidFill>
              <a:latin typeface="Lexend Light"/>
              <a:ea typeface="Lexend Light"/>
              <a:cs typeface="Lexend Light"/>
              <a:sym typeface="Lexend Light"/>
            </a:endParaRPr>
          </a:p>
          <a:p>
            <a:pPr marL="0" lvl="0" indent="0" algn="l" rtl="0">
              <a:spcBef>
                <a:spcPts val="0"/>
              </a:spcBef>
              <a:spcAft>
                <a:spcPts val="0"/>
              </a:spcAft>
              <a:buNone/>
            </a:pPr>
            <a:endParaRPr sz="1600">
              <a:solidFill>
                <a:srgbClr val="595959"/>
              </a:solidFill>
              <a:latin typeface="Lexend Light"/>
              <a:ea typeface="Lexend Light"/>
              <a:cs typeface="Lexend Light"/>
              <a:sym typeface="Lexend Light"/>
            </a:endParaRPr>
          </a:p>
          <a:p>
            <a:pPr marL="457200" lvl="0" indent="-330200" algn="l" rtl="0">
              <a:spcBef>
                <a:spcPts val="0"/>
              </a:spcBef>
              <a:spcAft>
                <a:spcPts val="0"/>
              </a:spcAft>
              <a:buClr>
                <a:srgbClr val="595959"/>
              </a:buClr>
              <a:buSzPts val="1600"/>
              <a:buFont typeface="Lexend Light"/>
              <a:buChar char="●"/>
            </a:pPr>
            <a:r>
              <a:rPr lang="en" sz="1600">
                <a:solidFill>
                  <a:srgbClr val="595959"/>
                </a:solidFill>
                <a:latin typeface="Lexend Light"/>
                <a:ea typeface="Lexend Light"/>
                <a:cs typeface="Lexend Light"/>
                <a:sym typeface="Lexend Light"/>
              </a:rPr>
              <a:t>detailed labels of each part</a:t>
            </a:r>
            <a:endParaRPr sz="1600">
              <a:solidFill>
                <a:srgbClr val="595959"/>
              </a:solidFill>
              <a:latin typeface="Lexend Light"/>
              <a:ea typeface="Lexend Light"/>
              <a:cs typeface="Lexend Light"/>
              <a:sym typeface="Lexend Light"/>
            </a:endParaRPr>
          </a:p>
          <a:p>
            <a:pPr marL="457200" lvl="0" indent="0" algn="l" rtl="0">
              <a:spcBef>
                <a:spcPts val="0"/>
              </a:spcBef>
              <a:spcAft>
                <a:spcPts val="0"/>
              </a:spcAft>
              <a:buNone/>
            </a:pPr>
            <a:endParaRPr sz="1600">
              <a:solidFill>
                <a:srgbClr val="595959"/>
              </a:solidFill>
              <a:latin typeface="Lexend Light"/>
              <a:ea typeface="Lexend Light"/>
              <a:cs typeface="Lexend Light"/>
              <a:sym typeface="Lexend Light"/>
            </a:endParaRPr>
          </a:p>
          <a:p>
            <a:pPr marL="457200" lvl="0" indent="-330200" algn="l" rtl="0">
              <a:spcBef>
                <a:spcPts val="0"/>
              </a:spcBef>
              <a:spcAft>
                <a:spcPts val="0"/>
              </a:spcAft>
              <a:buClr>
                <a:srgbClr val="595959"/>
              </a:buClr>
              <a:buSzPts val="1600"/>
              <a:buFont typeface="Lexend Light"/>
              <a:buChar char="●"/>
            </a:pPr>
            <a:r>
              <a:rPr lang="en" sz="1600">
                <a:solidFill>
                  <a:srgbClr val="595959"/>
                </a:solidFill>
                <a:latin typeface="Lexend Light"/>
                <a:ea typeface="Lexend Light"/>
                <a:cs typeface="Lexend Light"/>
                <a:sym typeface="Lexend Light"/>
              </a:rPr>
              <a:t>the materials that are used </a:t>
            </a:r>
            <a:endParaRPr sz="1600">
              <a:solidFill>
                <a:srgbClr val="595959"/>
              </a:solidFill>
              <a:latin typeface="Lexend Light"/>
              <a:ea typeface="Lexend Light"/>
              <a:cs typeface="Lexend Light"/>
              <a:sym typeface="Lexend Light"/>
            </a:endParaRPr>
          </a:p>
          <a:p>
            <a:pPr marL="457200" lvl="0" indent="0" algn="l" rtl="0">
              <a:spcBef>
                <a:spcPts val="0"/>
              </a:spcBef>
              <a:spcAft>
                <a:spcPts val="0"/>
              </a:spcAft>
              <a:buNone/>
            </a:pPr>
            <a:endParaRPr sz="1600">
              <a:solidFill>
                <a:srgbClr val="595959"/>
              </a:solidFill>
              <a:latin typeface="Lexend Light"/>
              <a:ea typeface="Lexend Light"/>
              <a:cs typeface="Lexend Light"/>
              <a:sym typeface="Lexend Light"/>
            </a:endParaRPr>
          </a:p>
          <a:p>
            <a:pPr marL="457200" lvl="0" indent="-330200" algn="l" rtl="0">
              <a:spcBef>
                <a:spcPts val="0"/>
              </a:spcBef>
              <a:spcAft>
                <a:spcPts val="0"/>
              </a:spcAft>
              <a:buClr>
                <a:srgbClr val="595959"/>
              </a:buClr>
              <a:buSzPts val="1600"/>
              <a:buFont typeface="Lexend Light"/>
              <a:buChar char="●"/>
            </a:pPr>
            <a:r>
              <a:rPr lang="en" sz="1600">
                <a:solidFill>
                  <a:srgbClr val="595959"/>
                </a:solidFill>
                <a:latin typeface="Lexend Light"/>
                <a:ea typeface="Lexend Light"/>
                <a:cs typeface="Lexend Light"/>
                <a:sym typeface="Lexend Light"/>
              </a:rPr>
              <a:t>an appropriate scale (e.g. 1cm = 1m)</a:t>
            </a:r>
            <a:endParaRPr sz="1600">
              <a:solidFill>
                <a:srgbClr val="595959"/>
              </a:solidFill>
              <a:latin typeface="Lexend Light"/>
              <a:ea typeface="Lexend Light"/>
              <a:cs typeface="Lexend Light"/>
              <a:sym typeface="Lexend Light"/>
            </a:endParaRPr>
          </a:p>
          <a:p>
            <a:pPr marL="457200" lvl="0" indent="0" algn="l" rtl="0">
              <a:spcBef>
                <a:spcPts val="0"/>
              </a:spcBef>
              <a:spcAft>
                <a:spcPts val="0"/>
              </a:spcAft>
              <a:buNone/>
            </a:pPr>
            <a:endParaRPr sz="1600">
              <a:solidFill>
                <a:srgbClr val="595959"/>
              </a:solidFill>
              <a:latin typeface="Lexend Light"/>
              <a:ea typeface="Lexend Light"/>
              <a:cs typeface="Lexend Light"/>
              <a:sym typeface="Lexend Light"/>
            </a:endParaRPr>
          </a:p>
          <a:p>
            <a:pPr marL="457200" lvl="0" indent="-330200" algn="l" rtl="0">
              <a:spcBef>
                <a:spcPts val="0"/>
              </a:spcBef>
              <a:spcAft>
                <a:spcPts val="0"/>
              </a:spcAft>
              <a:buClr>
                <a:srgbClr val="595959"/>
              </a:buClr>
              <a:buSzPts val="1600"/>
              <a:buFont typeface="Lexend Light"/>
              <a:buChar char="●"/>
            </a:pPr>
            <a:r>
              <a:rPr lang="en" sz="1600">
                <a:solidFill>
                  <a:srgbClr val="595959"/>
                </a:solidFill>
                <a:latin typeface="Lexend Light"/>
                <a:ea typeface="Lexend Light"/>
                <a:cs typeface="Lexend Light"/>
                <a:sym typeface="Lexend Light"/>
              </a:rPr>
              <a:t>a written explanation of how your solution solves your chosen community need.</a:t>
            </a:r>
            <a:endParaRPr sz="1600">
              <a:solidFill>
                <a:srgbClr val="595959"/>
              </a:solidFill>
              <a:latin typeface="Lexend Light"/>
              <a:ea typeface="Lexend Light"/>
              <a:cs typeface="Lexend Light"/>
              <a:sym typeface="Lexend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102" name="Google Shape;102;p18"/>
          <p:cNvSpPr/>
          <p:nvPr/>
        </p:nvSpPr>
        <p:spPr>
          <a:xfrm>
            <a:off x="503525" y="1482025"/>
            <a:ext cx="8095500" cy="3057300"/>
          </a:xfrm>
          <a:prstGeom prst="rect">
            <a:avLst/>
          </a:prstGeom>
          <a:solidFill>
            <a:srgbClr val="FFFFFF"/>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03" name="Google Shape;103;p18"/>
          <p:cNvSpPr txBox="1"/>
          <p:nvPr/>
        </p:nvSpPr>
        <p:spPr>
          <a:xfrm>
            <a:off x="381000" y="393700"/>
            <a:ext cx="41910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Discussion</a:t>
            </a:r>
            <a:endParaRPr sz="3800">
              <a:solidFill>
                <a:srgbClr val="0A7982"/>
              </a:solidFill>
              <a:latin typeface="Poppins SemiBold"/>
              <a:ea typeface="Poppins SemiBold"/>
              <a:cs typeface="Poppins SemiBold"/>
              <a:sym typeface="Poppins SemiBold"/>
            </a:endParaRPr>
          </a:p>
        </p:txBody>
      </p:sp>
      <p:sp>
        <p:nvSpPr>
          <p:cNvPr id="104" name="Google Shape;104;p18"/>
          <p:cNvSpPr txBox="1"/>
          <p:nvPr/>
        </p:nvSpPr>
        <p:spPr>
          <a:xfrm>
            <a:off x="393700" y="1028700"/>
            <a:ext cx="46632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dirty="0">
                <a:solidFill>
                  <a:srgbClr val="0A7982"/>
                </a:solidFill>
                <a:latin typeface="Poppins"/>
                <a:ea typeface="Poppins"/>
                <a:cs typeface="Poppins"/>
                <a:sym typeface="Poppins"/>
              </a:rPr>
              <a:t>Work with a partner or a small group.</a:t>
            </a:r>
            <a:endParaRPr sz="1600" dirty="0">
              <a:solidFill>
                <a:srgbClr val="0A798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1600" dirty="0">
              <a:solidFill>
                <a:srgbClr val="0A7982"/>
              </a:solidFill>
              <a:latin typeface="Poppins"/>
              <a:ea typeface="Poppins"/>
              <a:cs typeface="Poppins"/>
              <a:sym typeface="Poppins"/>
            </a:endParaRPr>
          </a:p>
          <a:p>
            <a:pPr marL="0" lvl="0" indent="0" algn="l" rtl="0">
              <a:spcBef>
                <a:spcPts val="0"/>
              </a:spcBef>
              <a:spcAft>
                <a:spcPts val="0"/>
              </a:spcAft>
              <a:buNone/>
            </a:pPr>
            <a:endParaRPr sz="1600" dirty="0">
              <a:solidFill>
                <a:srgbClr val="0A7982"/>
              </a:solidFill>
              <a:latin typeface="Poppins"/>
              <a:ea typeface="Poppins"/>
              <a:cs typeface="Poppins"/>
              <a:sym typeface="Poppins"/>
            </a:endParaRPr>
          </a:p>
        </p:txBody>
      </p:sp>
      <p:sp>
        <p:nvSpPr>
          <p:cNvPr id="106" name="Google Shape;106;p18"/>
          <p:cNvSpPr txBox="1"/>
          <p:nvPr/>
        </p:nvSpPr>
        <p:spPr>
          <a:xfrm>
            <a:off x="538275" y="1502675"/>
            <a:ext cx="7742100" cy="31773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800">
              <a:solidFill>
                <a:schemeClr val="dk2"/>
              </a:solidFill>
              <a:latin typeface="Lexend"/>
              <a:ea typeface="Lexend"/>
              <a:cs typeface="Lexend"/>
              <a:sym typeface="Lexend"/>
            </a:endParaRPr>
          </a:p>
          <a:p>
            <a:pPr marL="457200" lvl="0" indent="0" algn="l" rtl="0">
              <a:spcBef>
                <a:spcPts val="0"/>
              </a:spcBef>
              <a:spcAft>
                <a:spcPts val="0"/>
              </a:spcAft>
              <a:buNone/>
            </a:pPr>
            <a:endParaRPr sz="1800">
              <a:solidFill>
                <a:schemeClr val="dk2"/>
              </a:solidFill>
              <a:latin typeface="Lexend"/>
              <a:ea typeface="Lexend"/>
              <a:cs typeface="Lexend"/>
              <a:sym typeface="Lexend"/>
            </a:endParaRPr>
          </a:p>
          <a:p>
            <a:pPr marL="457200" lvl="0" indent="-342900" algn="l" rtl="0">
              <a:spcBef>
                <a:spcPts val="0"/>
              </a:spcBef>
              <a:spcAft>
                <a:spcPts val="0"/>
              </a:spcAft>
              <a:buClr>
                <a:schemeClr val="dk2"/>
              </a:buClr>
              <a:buSzPts val="1800"/>
              <a:buFont typeface="Lexend Light"/>
              <a:buChar char="●"/>
            </a:pPr>
            <a:r>
              <a:rPr lang="en" sz="1800">
                <a:solidFill>
                  <a:schemeClr val="dk2"/>
                </a:solidFill>
                <a:latin typeface="Lexend Light"/>
                <a:ea typeface="Lexend Light"/>
                <a:cs typeface="Lexend Light"/>
                <a:sym typeface="Lexend Light"/>
              </a:rPr>
              <a:t>What are the advantages of designing solutions using this traditional method? </a:t>
            </a:r>
            <a:br>
              <a:rPr lang="en" sz="1800">
                <a:solidFill>
                  <a:schemeClr val="dk2"/>
                </a:solidFill>
                <a:latin typeface="Lexend Light"/>
                <a:ea typeface="Lexend Light"/>
                <a:cs typeface="Lexend Light"/>
                <a:sym typeface="Lexend Light"/>
              </a:rPr>
            </a:br>
            <a:endParaRPr sz="1800">
              <a:solidFill>
                <a:schemeClr val="dk2"/>
              </a:solidFill>
              <a:latin typeface="Lexend Light"/>
              <a:ea typeface="Lexend Light"/>
              <a:cs typeface="Lexend Light"/>
              <a:sym typeface="Lexend Light"/>
            </a:endParaRPr>
          </a:p>
          <a:p>
            <a:pPr marL="457200" lvl="0" indent="-342900" algn="l" rtl="0">
              <a:spcBef>
                <a:spcPts val="0"/>
              </a:spcBef>
              <a:spcAft>
                <a:spcPts val="0"/>
              </a:spcAft>
              <a:buClr>
                <a:schemeClr val="dk2"/>
              </a:buClr>
              <a:buSzPts val="1800"/>
              <a:buFont typeface="Lexend Light"/>
              <a:buChar char="●"/>
            </a:pPr>
            <a:r>
              <a:rPr lang="en" sz="1800">
                <a:solidFill>
                  <a:schemeClr val="dk2"/>
                </a:solidFill>
                <a:latin typeface="Lexend Light"/>
                <a:ea typeface="Lexend Light"/>
                <a:cs typeface="Lexend Light"/>
                <a:sym typeface="Lexend Light"/>
              </a:rPr>
              <a:t>What are the disadvantages?</a:t>
            </a:r>
            <a:endParaRPr sz="1800">
              <a:solidFill>
                <a:schemeClr val="dk2"/>
              </a:solidFill>
              <a:latin typeface="Lexend Light"/>
              <a:ea typeface="Lexend Light"/>
              <a:cs typeface="Lexend Light"/>
              <a:sym typeface="Lexend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0"/>
        <p:cNvGrpSpPr/>
        <p:nvPr/>
      </p:nvGrpSpPr>
      <p:grpSpPr>
        <a:xfrm>
          <a:off x="0" y="0"/>
          <a:ext cx="0" cy="0"/>
          <a:chOff x="0" y="0"/>
          <a:chExt cx="0" cy="0"/>
        </a:xfrm>
      </p:grpSpPr>
      <p:sp>
        <p:nvSpPr>
          <p:cNvPr id="114" name="Google Shape;114;p19"/>
          <p:cNvSpPr txBox="1"/>
          <p:nvPr/>
        </p:nvSpPr>
        <p:spPr>
          <a:xfrm>
            <a:off x="416391" y="1375686"/>
            <a:ext cx="4278300" cy="1493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900" b="1" dirty="0">
                <a:solidFill>
                  <a:schemeClr val="lt2"/>
                </a:solidFill>
                <a:latin typeface="Poppins"/>
                <a:ea typeface="Poppins"/>
                <a:cs typeface="Poppins"/>
                <a:sym typeface="Poppins"/>
              </a:rPr>
              <a:t>TEACHING DECK</a:t>
            </a:r>
            <a:r>
              <a:rPr lang="en" sz="1000" dirty="0">
                <a:solidFill>
                  <a:schemeClr val="lt2"/>
                </a:solidFill>
                <a:latin typeface="Poppins"/>
                <a:ea typeface="Poppins"/>
                <a:cs typeface="Poppins"/>
                <a:sym typeface="Poppins"/>
              </a:rPr>
              <a:t> </a:t>
            </a:r>
            <a:br>
              <a:rPr lang="en" sz="1000" dirty="0">
                <a:solidFill>
                  <a:srgbClr val="FFFFFF"/>
                </a:solidFill>
                <a:latin typeface="Poppins"/>
                <a:ea typeface="Poppins"/>
                <a:cs typeface="Poppins"/>
                <a:sym typeface="Poppins"/>
              </a:rPr>
            </a:br>
            <a:br>
              <a:rPr lang="en" sz="1000" dirty="0">
                <a:solidFill>
                  <a:srgbClr val="FFFFFF"/>
                </a:solidFill>
                <a:latin typeface="Poppins"/>
                <a:ea typeface="Poppins"/>
                <a:cs typeface="Poppins"/>
                <a:sym typeface="Poppins"/>
              </a:rPr>
            </a:br>
            <a:r>
              <a:rPr lang="en" sz="4800" dirty="0">
                <a:solidFill>
                  <a:schemeClr val="lt1"/>
                </a:solidFill>
                <a:latin typeface="Poppins SemiBold"/>
                <a:ea typeface="Poppins SemiBold"/>
                <a:cs typeface="Poppins SemiBold"/>
                <a:sym typeface="Poppins SemiBold"/>
              </a:rPr>
              <a:t>Designing for Future Impact</a:t>
            </a:r>
            <a:endParaRPr sz="4800" dirty="0">
              <a:solidFill>
                <a:schemeClr val="lt1"/>
              </a:solidFill>
              <a:latin typeface="Poppins SemiBold"/>
              <a:ea typeface="Poppins SemiBold"/>
              <a:cs typeface="Poppins SemiBold"/>
              <a:sym typeface="Poppins SemiBold"/>
            </a:endParaRPr>
          </a:p>
        </p:txBody>
      </p:sp>
      <p:sp>
        <p:nvSpPr>
          <p:cNvPr id="116" name="Google Shape;116;p19"/>
          <p:cNvSpPr txBox="1"/>
          <p:nvPr/>
        </p:nvSpPr>
        <p:spPr>
          <a:xfrm>
            <a:off x="367900" y="4207709"/>
            <a:ext cx="39906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solidFill>
                  <a:schemeClr val="lt1"/>
                </a:solidFill>
                <a:latin typeface="Poppins"/>
                <a:ea typeface="Poppins"/>
                <a:cs typeface="Poppins"/>
                <a:sym typeface="Poppins"/>
              </a:rPr>
              <a:t>Session 2:</a:t>
            </a:r>
            <a:endParaRPr sz="1100">
              <a:solidFill>
                <a:schemeClr val="lt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1100">
                <a:solidFill>
                  <a:schemeClr val="lt1"/>
                </a:solidFill>
                <a:latin typeface="Poppins"/>
                <a:ea typeface="Poppins"/>
                <a:cs typeface="Poppins"/>
                <a:sym typeface="Poppins"/>
              </a:rPr>
              <a:t>Creating designed solutions to community needs</a:t>
            </a:r>
            <a:endParaRPr sz="37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endParaRPr sz="1100">
              <a:solidFill>
                <a:srgbClr val="FFFFFF"/>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0"/>
          <p:cNvSpPr/>
          <p:nvPr/>
        </p:nvSpPr>
        <p:spPr>
          <a:xfrm>
            <a:off x="503525" y="1482025"/>
            <a:ext cx="8095500" cy="3057300"/>
          </a:xfrm>
          <a:prstGeom prst="rect">
            <a:avLst/>
          </a:prstGeom>
          <a:solidFill>
            <a:srgbClr val="FFFFFF"/>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22" name="Google Shape;122;p20"/>
          <p:cNvSpPr txBox="1"/>
          <p:nvPr/>
        </p:nvSpPr>
        <p:spPr>
          <a:xfrm>
            <a:off x="381000" y="393700"/>
            <a:ext cx="41910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Gallery Walk</a:t>
            </a:r>
            <a:endParaRPr sz="3800">
              <a:solidFill>
                <a:srgbClr val="0A7982"/>
              </a:solidFill>
              <a:latin typeface="Poppins SemiBold"/>
              <a:ea typeface="Poppins SemiBold"/>
              <a:cs typeface="Poppins SemiBold"/>
              <a:sym typeface="Poppins SemiBold"/>
            </a:endParaRPr>
          </a:p>
        </p:txBody>
      </p:sp>
      <p:sp>
        <p:nvSpPr>
          <p:cNvPr id="123" name="Google Shape;123;p20"/>
          <p:cNvSpPr txBox="1"/>
          <p:nvPr/>
        </p:nvSpPr>
        <p:spPr>
          <a:xfrm>
            <a:off x="393700" y="1028700"/>
            <a:ext cx="7649400" cy="4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Display your design from last lesson on your desk. </a:t>
            </a:r>
            <a:endParaRPr sz="1600">
              <a:solidFill>
                <a:srgbClr val="0A7982"/>
              </a:solidFill>
              <a:latin typeface="Poppins"/>
              <a:ea typeface="Poppins"/>
              <a:cs typeface="Poppins"/>
              <a:sym typeface="Poppins"/>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p:txBody>
      </p:sp>
      <p:pic>
        <p:nvPicPr>
          <p:cNvPr id="125" name="Google Shape;125;p20"/>
          <p:cNvPicPr preferRelativeResize="0"/>
          <p:nvPr/>
        </p:nvPicPr>
        <p:blipFill>
          <a:blip r:embed="rId4">
            <a:alphaModFix/>
          </a:blip>
          <a:stretch>
            <a:fillRect/>
          </a:stretch>
        </p:blipFill>
        <p:spPr>
          <a:xfrm>
            <a:off x="3011601" y="2145500"/>
            <a:ext cx="3346550" cy="2232774"/>
          </a:xfrm>
          <a:prstGeom prst="rect">
            <a:avLst/>
          </a:prstGeom>
          <a:noFill/>
          <a:ln>
            <a:noFill/>
          </a:ln>
        </p:spPr>
      </p:pic>
      <p:sp>
        <p:nvSpPr>
          <p:cNvPr id="126" name="Google Shape;126;p20"/>
          <p:cNvSpPr txBox="1"/>
          <p:nvPr/>
        </p:nvSpPr>
        <p:spPr>
          <a:xfrm>
            <a:off x="503525" y="1603900"/>
            <a:ext cx="8095500" cy="41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595959"/>
                </a:solidFill>
                <a:latin typeface="Poppins"/>
                <a:ea typeface="Poppins"/>
                <a:cs typeface="Poppins"/>
                <a:sym typeface="Poppins"/>
              </a:rPr>
              <a:t>Walk around the room to view other people’s designs. </a:t>
            </a:r>
            <a:endParaRPr sz="1600">
              <a:solidFill>
                <a:srgbClr val="595959"/>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1"/>
          <p:cNvSpPr/>
          <p:nvPr/>
        </p:nvSpPr>
        <p:spPr>
          <a:xfrm>
            <a:off x="503525" y="1482025"/>
            <a:ext cx="8095500" cy="3057300"/>
          </a:xfrm>
          <a:prstGeom prst="rect">
            <a:avLst/>
          </a:prstGeom>
          <a:solidFill>
            <a:srgbClr val="FFFFFF"/>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pic>
        <p:nvPicPr>
          <p:cNvPr id="132" name="Google Shape;132;p21"/>
          <p:cNvPicPr preferRelativeResize="0"/>
          <p:nvPr/>
        </p:nvPicPr>
        <p:blipFill>
          <a:blip r:embed="rId4">
            <a:alphaModFix/>
          </a:blip>
          <a:stretch>
            <a:fillRect/>
          </a:stretch>
        </p:blipFill>
        <p:spPr>
          <a:xfrm>
            <a:off x="795825" y="1743425"/>
            <a:ext cx="3637301" cy="2417350"/>
          </a:xfrm>
          <a:prstGeom prst="rect">
            <a:avLst/>
          </a:prstGeom>
          <a:noFill/>
          <a:ln>
            <a:noFill/>
          </a:ln>
        </p:spPr>
      </p:pic>
      <p:sp>
        <p:nvSpPr>
          <p:cNvPr id="133" name="Google Shape;133;p21"/>
          <p:cNvSpPr txBox="1"/>
          <p:nvPr/>
        </p:nvSpPr>
        <p:spPr>
          <a:xfrm>
            <a:off x="381000" y="393700"/>
            <a:ext cx="51042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Tinkercad Design</a:t>
            </a:r>
            <a:endParaRPr sz="3800">
              <a:solidFill>
                <a:srgbClr val="0A7982"/>
              </a:solidFill>
              <a:latin typeface="Poppins SemiBold"/>
              <a:ea typeface="Poppins SemiBold"/>
              <a:cs typeface="Poppins SemiBold"/>
              <a:sym typeface="Poppins SemiBold"/>
            </a:endParaRPr>
          </a:p>
        </p:txBody>
      </p:sp>
      <p:sp>
        <p:nvSpPr>
          <p:cNvPr id="134" name="Google Shape;134;p21"/>
          <p:cNvSpPr txBox="1"/>
          <p:nvPr/>
        </p:nvSpPr>
        <p:spPr>
          <a:xfrm>
            <a:off x="393700" y="1028700"/>
            <a:ext cx="83160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Recreate your design as a 3D model using Tinkercad or Paint 3D. </a:t>
            </a:r>
            <a:endParaRPr sz="1600">
              <a:solidFill>
                <a:srgbClr val="0A7982"/>
              </a:solidFill>
              <a:latin typeface="Poppins"/>
              <a:ea typeface="Poppins"/>
              <a:cs typeface="Poppins"/>
              <a:sym typeface="Poppins"/>
            </a:endParaRPr>
          </a:p>
        </p:txBody>
      </p:sp>
      <p:pic>
        <p:nvPicPr>
          <p:cNvPr id="136" name="Google Shape;136;p21"/>
          <p:cNvPicPr preferRelativeResize="0"/>
          <p:nvPr/>
        </p:nvPicPr>
        <p:blipFill>
          <a:blip r:embed="rId5">
            <a:alphaModFix/>
          </a:blip>
          <a:stretch>
            <a:fillRect/>
          </a:stretch>
        </p:blipFill>
        <p:spPr>
          <a:xfrm>
            <a:off x="706575" y="1648298"/>
            <a:ext cx="737225" cy="737200"/>
          </a:xfrm>
          <a:prstGeom prst="rect">
            <a:avLst/>
          </a:prstGeom>
          <a:noFill/>
          <a:ln>
            <a:noFill/>
          </a:ln>
        </p:spPr>
      </p:pic>
      <p:pic>
        <p:nvPicPr>
          <p:cNvPr id="137" name="Google Shape;137;p21"/>
          <p:cNvPicPr preferRelativeResize="0"/>
          <p:nvPr/>
        </p:nvPicPr>
        <p:blipFill>
          <a:blip r:embed="rId6">
            <a:alphaModFix/>
          </a:blip>
          <a:stretch>
            <a:fillRect/>
          </a:stretch>
        </p:blipFill>
        <p:spPr>
          <a:xfrm>
            <a:off x="5094099" y="1776625"/>
            <a:ext cx="3186300" cy="2468100"/>
          </a:xfrm>
          <a:prstGeom prst="rect">
            <a:avLst/>
          </a:prstGeom>
          <a:noFill/>
          <a:ln>
            <a:noFill/>
          </a:ln>
        </p:spPr>
      </p:pic>
      <p:pic>
        <p:nvPicPr>
          <p:cNvPr id="138" name="Google Shape;138;p21"/>
          <p:cNvPicPr preferRelativeResize="0"/>
          <p:nvPr/>
        </p:nvPicPr>
        <p:blipFill rotWithShape="1">
          <a:blip r:embed="rId7">
            <a:alphaModFix/>
          </a:blip>
          <a:srcRect l="14345" t="19470" r="23337" b="31024"/>
          <a:stretch/>
        </p:blipFill>
        <p:spPr>
          <a:xfrm>
            <a:off x="4866125" y="1698200"/>
            <a:ext cx="1539480" cy="6872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8D7D82A05AF46A3813CC4746020EE" ma:contentTypeVersion="15" ma:contentTypeDescription="Create a new document." ma:contentTypeScope="" ma:versionID="eb0701ad750b93e2bac018fcca5ac311">
  <xsd:schema xmlns:xsd="http://www.w3.org/2001/XMLSchema" xmlns:xs="http://www.w3.org/2001/XMLSchema" xmlns:p="http://schemas.microsoft.com/office/2006/metadata/properties" xmlns:ns2="6acfb8c9-04c0-42b8-bd12-b499039053bd" xmlns:ns3="0d428a07-af55-49e5-a5bc-84a3e5008842" targetNamespace="http://schemas.microsoft.com/office/2006/metadata/properties" ma:root="true" ma:fieldsID="3cb7070e0d67a0aa7cdd89300f911528" ns2:_="" ns3:_="">
    <xsd:import namespace="6acfb8c9-04c0-42b8-bd12-b499039053bd"/>
    <xsd:import namespace="0d428a07-af55-49e5-a5bc-84a3e50088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fb8c9-04c0-42b8-bd12-b4990390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428a07-af55-49e5-a5bc-84a3e500884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d38f35-fa6f-42b1-a448-f5eb7172ef83}" ma:internalName="TaxCatchAll" ma:showField="CatchAllData" ma:web="0d428a07-af55-49e5-a5bc-84a3e50088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d428a07-af55-49e5-a5bc-84a3e5008842" xsi:nil="true"/>
    <lcf76f155ced4ddcb4097134ff3c332f xmlns="6acfb8c9-04c0-42b8-bd12-b499039053b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798965-72FA-4C5D-87E7-B7C8E9C7CE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fb8c9-04c0-42b8-bd12-b499039053bd"/>
    <ds:schemaRef ds:uri="0d428a07-af55-49e5-a5bc-84a3e5008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B20803-D577-45D2-839E-4F2C7A9806AE}">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0d428a07-af55-49e5-a5bc-84a3e5008842"/>
    <ds:schemaRef ds:uri="6acfb8c9-04c0-42b8-bd12-b499039053bd"/>
    <ds:schemaRef ds:uri="http://www.w3.org/XML/1998/namespace"/>
    <ds:schemaRef ds:uri="http://purl.org/dc/dcmitype/"/>
  </ds:schemaRefs>
</ds:datastoreItem>
</file>

<file path=customXml/itemProps3.xml><?xml version="1.0" encoding="utf-8"?>
<ds:datastoreItem xmlns:ds="http://schemas.openxmlformats.org/officeDocument/2006/customXml" ds:itemID="{2E303C40-C1E1-4258-A925-1C22A5A231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TotalTime>
  <Words>333</Words>
  <Application>Microsoft Office PowerPoint</Application>
  <PresentationFormat>On-screen Show (16:9)</PresentationFormat>
  <Paragraphs>69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Lexend Light</vt:lpstr>
      <vt:lpstr>Arial</vt:lpstr>
      <vt:lpstr>Lexend</vt:lpstr>
      <vt:lpstr>Poppins SemiBold</vt:lpstr>
      <vt:lpstr>Poppins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future impact teaching deck</dc:title>
  <dc:creator>Lumination</dc:creator>
  <cp:lastModifiedBy>Broecker, Agnetha (Online Communications Unit)</cp:lastModifiedBy>
  <cp:revision>3</cp:revision>
  <dcterms:modified xsi:type="dcterms:W3CDTF">2024-08-30T05:48:11Z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0x0101000278D7D82A05AF46A3813CC4746020EE</vt:lpwstr>
  </property>
  <property fmtid="{D5CDD505-2E9C-101B-9397-08002B2CF9AE}" pid="3" name="MediaServiceImageTags">
    <vt:lpwstr/>
  </property>
</Properties>
</file>