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 type="screen16x9"/>
  <p:notesSz cx="6858000" cy="9144000"/>
  <p:embeddedFontLst>
    <p:embeddedFont>
      <p:font typeface="Lexend" panose="020B0604020202020204" charset="0"/>
      <p:regular r:id="rId14"/>
      <p:bold r:id="rId15"/>
    </p:embeddedFont>
    <p:embeddedFont>
      <p:font typeface="Lexend Light" panose="020B0604020202020204" charset="0"/>
      <p:regular r:id="rId16"/>
      <p:bold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Poppins Light" panose="00000400000000000000" pitchFamily="2" charset="0"/>
      <p:regular r:id="rId22"/>
      <p:bold r:id="rId23"/>
      <p:italic r:id="rId24"/>
      <p:boldItalic r:id="rId25"/>
    </p:embeddedFont>
    <p:embeddedFont>
      <p:font typeface="Poppins SemiBold" panose="000007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1A9oyoKvV7LMxQNFc2tvqaGJ/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817F5D-8313-444C-BE81-796FF5FC7D3C}" v="1" dt="2024-08-27T05:06:44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customschemas.google.com/relationships/presentationmetadata" Target="meta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gail" userId="aa00991d-3807-4e98-92d9-493e0e2f6ab8" providerId="ADAL" clId="{DD8F451C-743D-4829-859B-CCE067A038AC}"/>
    <pc:docChg chg="modSld">
      <pc:chgData name="Abigail" userId="aa00991d-3807-4e98-92d9-493e0e2f6ab8" providerId="ADAL" clId="{DD8F451C-743D-4829-859B-CCE067A038AC}" dt="2024-07-02T00:31:56.382" v="37" actId="404"/>
      <pc:docMkLst>
        <pc:docMk/>
      </pc:docMkLst>
      <pc:sldChg chg="modSp mod">
        <pc:chgData name="Abigail" userId="aa00991d-3807-4e98-92d9-493e0e2f6ab8" providerId="ADAL" clId="{DD8F451C-743D-4829-859B-CCE067A038AC}" dt="2024-07-02T00:31:56.382" v="37" actId="404"/>
        <pc:sldMkLst>
          <pc:docMk/>
          <pc:sldMk cId="0" sldId="259"/>
        </pc:sldMkLst>
        <pc:spChg chg="mod">
          <ac:chgData name="Abigail" userId="aa00991d-3807-4e98-92d9-493e0e2f6ab8" providerId="ADAL" clId="{DD8F451C-743D-4829-859B-CCE067A038AC}" dt="2024-07-02T00:31:56.382" v="37" actId="404"/>
          <ac:spMkLst>
            <pc:docMk/>
            <pc:sldMk cId="0" sldId="259"/>
            <ac:spMk id="85" creationId="{00000000-0000-0000-0000-000000000000}"/>
          </ac:spMkLst>
        </pc:spChg>
      </pc:sldChg>
    </pc:docChg>
  </pc:docChgLst>
  <pc:docChgLst>
    <pc:chgData name="N'Diaye, Abigail (ICT Strategic Operations and Reform)" userId="aa00991d-3807-4e98-92d9-493e0e2f6ab8" providerId="ADAL" clId="{B39B0C3B-66A1-4562-8BBD-95E39A84F258}"/>
    <pc:docChg chg="undo custSel modSld">
      <pc:chgData name="N'Diaye, Abigail (ICT Strategic Operations and Reform)" userId="aa00991d-3807-4e98-92d9-493e0e2f6ab8" providerId="ADAL" clId="{B39B0C3B-66A1-4562-8BBD-95E39A84F258}" dt="2024-07-30T00:46:10.256" v="13" actId="1076"/>
      <pc:docMkLst>
        <pc:docMk/>
      </pc:docMkLst>
      <pc:sldChg chg="addSp delSp modSp mod setBg">
        <pc:chgData name="N'Diaye, Abigail (ICT Strategic Operations and Reform)" userId="aa00991d-3807-4e98-92d9-493e0e2f6ab8" providerId="ADAL" clId="{B39B0C3B-66A1-4562-8BBD-95E39A84F258}" dt="2024-07-30T00:46:10.256" v="13" actId="1076"/>
        <pc:sldMkLst>
          <pc:docMk/>
          <pc:sldMk cId="0" sldId="256"/>
        </pc:sldMkLst>
        <pc:spChg chg="del mod">
          <ac:chgData name="N'Diaye, Abigail (ICT Strategic Operations and Reform)" userId="aa00991d-3807-4e98-92d9-493e0e2f6ab8" providerId="ADAL" clId="{B39B0C3B-66A1-4562-8BBD-95E39A84F258}" dt="2024-07-30T00:45:48.744" v="8" actId="478"/>
          <ac:spMkLst>
            <pc:docMk/>
            <pc:sldMk cId="0" sldId="256"/>
            <ac:spMk id="54" creationId="{00000000-0000-0000-0000-000000000000}"/>
          </ac:spMkLst>
        </pc:spChg>
        <pc:spChg chg="add del mod">
          <ac:chgData name="N'Diaye, Abigail (ICT Strategic Operations and Reform)" userId="aa00991d-3807-4e98-92d9-493e0e2f6ab8" providerId="ADAL" clId="{B39B0C3B-66A1-4562-8BBD-95E39A84F258}" dt="2024-07-30T00:46:10.256" v="13" actId="1076"/>
          <ac:spMkLst>
            <pc:docMk/>
            <pc:sldMk cId="0" sldId="256"/>
            <ac:spMk id="57" creationId="{00000000-0000-0000-0000-000000000000}"/>
          </ac:spMkLst>
        </pc:spChg>
        <pc:spChg chg="mod">
          <ac:chgData name="N'Diaye, Abigail (ICT Strategic Operations and Reform)" userId="aa00991d-3807-4e98-92d9-493e0e2f6ab8" providerId="ADAL" clId="{B39B0C3B-66A1-4562-8BBD-95E39A84F258}" dt="2024-07-30T00:46:07.094" v="12" actId="1076"/>
          <ac:spMkLst>
            <pc:docMk/>
            <pc:sldMk cId="0" sldId="256"/>
            <ac:spMk id="58" creationId="{00000000-0000-0000-0000-000000000000}"/>
          </ac:spMkLst>
        </pc:spChg>
        <pc:picChg chg="del">
          <ac:chgData name="N'Diaye, Abigail (ICT Strategic Operations and Reform)" userId="aa00991d-3807-4e98-92d9-493e0e2f6ab8" providerId="ADAL" clId="{B39B0C3B-66A1-4562-8BBD-95E39A84F258}" dt="2024-07-30T00:45:44.429" v="3" actId="478"/>
          <ac:picMkLst>
            <pc:docMk/>
            <pc:sldMk cId="0" sldId="256"/>
            <ac:picMk id="55" creationId="{00000000-0000-0000-0000-000000000000}"/>
          </ac:picMkLst>
        </pc:picChg>
        <pc:picChg chg="del">
          <ac:chgData name="N'Diaye, Abigail (ICT Strategic Operations and Reform)" userId="aa00991d-3807-4e98-92d9-493e0e2f6ab8" providerId="ADAL" clId="{B39B0C3B-66A1-4562-8BBD-95E39A84F258}" dt="2024-07-30T00:45:43.855" v="2" actId="478"/>
          <ac:picMkLst>
            <pc:docMk/>
            <pc:sldMk cId="0" sldId="256"/>
            <ac:picMk id="56" creationId="{00000000-0000-0000-0000-000000000000}"/>
          </ac:picMkLst>
        </pc:picChg>
        <pc:picChg chg="del mod">
          <ac:chgData name="N'Diaye, Abigail (ICT Strategic Operations and Reform)" userId="aa00991d-3807-4e98-92d9-493e0e2f6ab8" providerId="ADAL" clId="{B39B0C3B-66A1-4562-8BBD-95E39A84F258}" dt="2024-07-30T00:45:45.308" v="4" actId="478"/>
          <ac:picMkLst>
            <pc:docMk/>
            <pc:sldMk cId="0" sldId="256"/>
            <ac:picMk id="59" creationId="{00000000-0000-0000-0000-000000000000}"/>
          </ac:picMkLst>
        </pc:picChg>
      </pc:sldChg>
    </pc:docChg>
  </pc:docChgLst>
  <pc:docChgLst>
    <pc:chgData name="N'Diaye, Abigail (ICT Strategy and Operations)" userId="aa00991d-3807-4e98-92d9-493e0e2f6ab8" providerId="ADAL" clId="{4C817F5D-8313-444C-BE81-796FF5FC7D3C}"/>
    <pc:docChg chg="custSel modSld">
      <pc:chgData name="N'Diaye, Abigail (ICT Strategy and Operations)" userId="aa00991d-3807-4e98-92d9-493e0e2f6ab8" providerId="ADAL" clId="{4C817F5D-8313-444C-BE81-796FF5FC7D3C}" dt="2024-08-27T05:07:16.896" v="7" actId="478"/>
      <pc:docMkLst>
        <pc:docMk/>
      </pc:docMkLst>
      <pc:sldChg chg="delSp mod">
        <pc:chgData name="N'Diaye, Abigail (ICT Strategy and Operations)" userId="aa00991d-3807-4e98-92d9-493e0e2f6ab8" providerId="ADAL" clId="{4C817F5D-8313-444C-BE81-796FF5FC7D3C}" dt="2024-08-27T05:03:44.938" v="0" actId="478"/>
        <pc:sldMkLst>
          <pc:docMk/>
          <pc:sldMk cId="0" sldId="257"/>
        </pc:sldMkLst>
        <pc:picChg chg="del">
          <ac:chgData name="N'Diaye, Abigail (ICT Strategy and Operations)" userId="aa00991d-3807-4e98-92d9-493e0e2f6ab8" providerId="ADAL" clId="{4C817F5D-8313-444C-BE81-796FF5FC7D3C}" dt="2024-08-27T05:03:44.938" v="0" actId="478"/>
          <ac:picMkLst>
            <pc:docMk/>
            <pc:sldMk cId="0" sldId="257"/>
            <ac:picMk id="66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4C817F5D-8313-444C-BE81-796FF5FC7D3C}" dt="2024-08-27T05:03:48.083" v="1" actId="478"/>
        <pc:sldMkLst>
          <pc:docMk/>
          <pc:sldMk cId="0" sldId="258"/>
        </pc:sldMkLst>
        <pc:picChg chg="del">
          <ac:chgData name="N'Diaye, Abigail (ICT Strategy and Operations)" userId="aa00991d-3807-4e98-92d9-493e0e2f6ab8" providerId="ADAL" clId="{4C817F5D-8313-444C-BE81-796FF5FC7D3C}" dt="2024-08-27T05:03:48.083" v="1" actId="478"/>
          <ac:picMkLst>
            <pc:docMk/>
            <pc:sldMk cId="0" sldId="258"/>
            <ac:picMk id="74" creationId="{00000000-0000-0000-0000-000000000000}"/>
          </ac:picMkLst>
        </pc:picChg>
      </pc:sldChg>
      <pc:sldChg chg="delSp modSp mod">
        <pc:chgData name="N'Diaye, Abigail (ICT Strategy and Operations)" userId="aa00991d-3807-4e98-92d9-493e0e2f6ab8" providerId="ADAL" clId="{4C817F5D-8313-444C-BE81-796FF5FC7D3C}" dt="2024-08-27T05:06:44.370" v="3" actId="14826"/>
        <pc:sldMkLst>
          <pc:docMk/>
          <pc:sldMk cId="0" sldId="259"/>
        </pc:sldMkLst>
        <pc:picChg chg="mod">
          <ac:chgData name="N'Diaye, Abigail (ICT Strategy and Operations)" userId="aa00991d-3807-4e98-92d9-493e0e2f6ab8" providerId="ADAL" clId="{4C817F5D-8313-444C-BE81-796FF5FC7D3C}" dt="2024-08-27T05:06:44.370" v="3" actId="14826"/>
          <ac:picMkLst>
            <pc:docMk/>
            <pc:sldMk cId="0" sldId="259"/>
            <ac:picMk id="83" creationId="{00000000-0000-0000-0000-000000000000}"/>
          </ac:picMkLst>
        </pc:picChg>
        <pc:picChg chg="del">
          <ac:chgData name="N'Diaye, Abigail (ICT Strategy and Operations)" userId="aa00991d-3807-4e98-92d9-493e0e2f6ab8" providerId="ADAL" clId="{4C817F5D-8313-444C-BE81-796FF5FC7D3C}" dt="2024-08-27T05:03:50.755" v="2" actId="478"/>
          <ac:picMkLst>
            <pc:docMk/>
            <pc:sldMk cId="0" sldId="259"/>
            <ac:picMk id="86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4C817F5D-8313-444C-BE81-796FF5FC7D3C}" dt="2024-08-27T05:07:09.519" v="4" actId="478"/>
        <pc:sldMkLst>
          <pc:docMk/>
          <pc:sldMk cId="0" sldId="260"/>
        </pc:sldMkLst>
        <pc:picChg chg="del">
          <ac:chgData name="N'Diaye, Abigail (ICT Strategy and Operations)" userId="aa00991d-3807-4e98-92d9-493e0e2f6ab8" providerId="ADAL" clId="{4C817F5D-8313-444C-BE81-796FF5FC7D3C}" dt="2024-08-27T05:07:09.519" v="4" actId="478"/>
          <ac:picMkLst>
            <pc:docMk/>
            <pc:sldMk cId="0" sldId="260"/>
            <ac:picMk id="94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4C817F5D-8313-444C-BE81-796FF5FC7D3C}" dt="2024-08-27T05:07:11.760" v="5" actId="478"/>
        <pc:sldMkLst>
          <pc:docMk/>
          <pc:sldMk cId="0" sldId="261"/>
        </pc:sldMkLst>
        <pc:picChg chg="del">
          <ac:chgData name="N'Diaye, Abigail (ICT Strategy and Operations)" userId="aa00991d-3807-4e98-92d9-493e0e2f6ab8" providerId="ADAL" clId="{4C817F5D-8313-444C-BE81-796FF5FC7D3C}" dt="2024-08-27T05:07:11.760" v="5" actId="478"/>
          <ac:picMkLst>
            <pc:docMk/>
            <pc:sldMk cId="0" sldId="261"/>
            <ac:picMk id="102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4C817F5D-8313-444C-BE81-796FF5FC7D3C}" dt="2024-08-27T05:07:14.285" v="6" actId="478"/>
        <pc:sldMkLst>
          <pc:docMk/>
          <pc:sldMk cId="0" sldId="262"/>
        </pc:sldMkLst>
        <pc:picChg chg="del">
          <ac:chgData name="N'Diaye, Abigail (ICT Strategy and Operations)" userId="aa00991d-3807-4e98-92d9-493e0e2f6ab8" providerId="ADAL" clId="{4C817F5D-8313-444C-BE81-796FF5FC7D3C}" dt="2024-08-27T05:07:14.285" v="6" actId="478"/>
          <ac:picMkLst>
            <pc:docMk/>
            <pc:sldMk cId="0" sldId="262"/>
            <ac:picMk id="111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4C817F5D-8313-444C-BE81-796FF5FC7D3C}" dt="2024-08-27T05:07:16.896" v="7" actId="478"/>
        <pc:sldMkLst>
          <pc:docMk/>
          <pc:sldMk cId="0" sldId="263"/>
        </pc:sldMkLst>
        <pc:picChg chg="del">
          <ac:chgData name="N'Diaye, Abigail (ICT Strategy and Operations)" userId="aa00991d-3807-4e98-92d9-493e0e2f6ab8" providerId="ADAL" clId="{4C817F5D-8313-444C-BE81-796FF5FC7D3C}" dt="2024-08-27T05:07:16.896" v="7" actId="478"/>
          <ac:picMkLst>
            <pc:docMk/>
            <pc:sldMk cId="0" sldId="263"/>
            <ac:picMk id="11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nva.com/design/DAGJwNsMmjU/WnQYYzpMkxRPIHI2P3nUpg/view?utm_content=DAGJwNsMmjU&amp;utm_campaign=designshare&amp;utm_medium=link&amp;utm_source=publishsharelink&amp;mode=preview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/>
          <p:nvPr/>
        </p:nvSpPr>
        <p:spPr>
          <a:xfrm>
            <a:off x="367900" y="1188641"/>
            <a:ext cx="39906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TEACHING DECK</a:t>
            </a:r>
            <a:r>
              <a:rPr lang="en" sz="10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" sz="10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" sz="10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4800" b="0" i="0" u="none" strike="noStrike" cap="none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Learning the Periodic Table in AR</a:t>
            </a:r>
            <a:endParaRPr sz="4800" b="0" i="0" u="none" strike="noStrike" cap="none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367900" y="4408591"/>
            <a:ext cx="4295700" cy="8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Examine how elements are organised in the periodic table.</a:t>
            </a:r>
            <a:endParaRPr sz="11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/>
        </p:nvSpPr>
        <p:spPr>
          <a:xfrm>
            <a:off x="381000" y="393700"/>
            <a:ext cx="84372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Watch: The genius of Mendeleev’s periodic table</a:t>
            </a:r>
            <a:endParaRPr sz="26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5" name="Google Shape;65;p2" title="The genius of Mendeleev's periodic table - Lou Seric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8761" y="1040056"/>
            <a:ext cx="6566477" cy="3709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/>
          <p:nvPr/>
        </p:nvSpPr>
        <p:spPr>
          <a:xfrm>
            <a:off x="523300" y="1165600"/>
            <a:ext cx="7972500" cy="355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381000" y="393700"/>
            <a:ext cx="84372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1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Discuss</a:t>
            </a:r>
            <a:endParaRPr sz="31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602375" y="1255875"/>
            <a:ext cx="78342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"/>
              <a:buChar char="●"/>
            </a:pPr>
            <a:r>
              <a:rPr lang="en" sz="18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What did you learn about the periodic table from this video?</a:t>
            </a:r>
            <a:br>
              <a:rPr lang="en" sz="18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18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"/>
              <a:buChar char="●"/>
            </a:pPr>
            <a:r>
              <a:rPr lang="en" sz="18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How was the first periodic table different from the current periodic table? </a:t>
            </a:r>
            <a:br>
              <a:rPr lang="en" sz="18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18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"/>
              <a:buChar char="●"/>
            </a:pPr>
            <a:r>
              <a:rPr lang="en" sz="18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How did Mendeleev know about the properties of an element just based on its location on the periodic table? </a:t>
            </a:r>
            <a:r>
              <a:rPr lang="en" sz="1800" b="0" i="1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(eg, Eka Aluminium example, later known as Gallum)</a:t>
            </a:r>
            <a:endParaRPr sz="1800" b="0" i="1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/>
          <p:nvPr/>
        </p:nvSpPr>
        <p:spPr>
          <a:xfrm>
            <a:off x="523300" y="1430400"/>
            <a:ext cx="7601700" cy="328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0" name="Google Shape;80;p4"/>
          <p:cNvSpPr txBox="1"/>
          <p:nvPr/>
        </p:nvSpPr>
        <p:spPr>
          <a:xfrm>
            <a:off x="393700" y="1028700"/>
            <a:ext cx="8349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What do you already know?</a:t>
            </a: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              </a:t>
            </a:r>
            <a:endParaRPr sz="13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155B5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" name="Google Shape;81;p4"/>
          <p:cNvSpPr txBox="1"/>
          <p:nvPr/>
        </p:nvSpPr>
        <p:spPr>
          <a:xfrm>
            <a:off x="1947625" y="29402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381000" y="393700"/>
            <a:ext cx="7076700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Prior knowledge check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83" name="Google Shape;83;p4"/>
          <p:cNvPicPr preferRelativeResize="0"/>
          <p:nvPr/>
        </p:nvPicPr>
        <p:blipFill>
          <a:blip r:embed="rId4"/>
          <a:srcRect/>
          <a:stretch/>
        </p:blipFill>
        <p:spPr>
          <a:xfrm>
            <a:off x="3457424" y="1598450"/>
            <a:ext cx="4192176" cy="23580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4" name="Google Shape;84;p4"/>
          <p:cNvSpPr txBox="1"/>
          <p:nvPr/>
        </p:nvSpPr>
        <p:spPr>
          <a:xfrm>
            <a:off x="602425" y="2461425"/>
            <a:ext cx="25224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Visit the following link and make a copy of The Periodic Table of Elements template.</a:t>
            </a:r>
            <a:endParaRPr sz="13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 txBox="1"/>
          <p:nvPr/>
        </p:nvSpPr>
        <p:spPr>
          <a:xfrm>
            <a:off x="3284150" y="4017050"/>
            <a:ext cx="44598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sng" strike="noStrike" cap="none" dirty="0">
                <a:solidFill>
                  <a:schemeClr val="accent5"/>
                </a:solidFill>
                <a:latin typeface="Lexend"/>
                <a:ea typeface="Lexend"/>
                <a:cs typeface="Lexend"/>
                <a:sym typeface="Lexend"/>
                <a:hlinkClick r:id="rId5"/>
              </a:rPr>
              <a:t>Periodic Table of Elements Template</a:t>
            </a:r>
            <a:endParaRPr sz="1800" b="0" i="0" u="none" strike="noStrike" cap="none" dirty="0">
              <a:solidFill>
                <a:srgbClr val="155B54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/>
          <p:nvPr/>
        </p:nvSpPr>
        <p:spPr>
          <a:xfrm>
            <a:off x="523300" y="1165600"/>
            <a:ext cx="7601700" cy="355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92" name="Google Shape;92;p5"/>
          <p:cNvSpPr txBox="1"/>
          <p:nvPr/>
        </p:nvSpPr>
        <p:spPr>
          <a:xfrm>
            <a:off x="641850" y="1232475"/>
            <a:ext cx="68847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exend"/>
              <a:buChar char="❏"/>
            </a:pPr>
            <a:r>
              <a:rPr lang="en" sz="15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Add any information for the elements you think they KNOW about using the blank Periodic Table template. </a:t>
            </a:r>
            <a:endParaRPr sz="15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exend"/>
              <a:buChar char="❏"/>
            </a:pPr>
            <a:r>
              <a:rPr lang="en" sz="15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Leave the boxes of the elements that you are still PUZZLED about.</a:t>
            </a:r>
            <a:endParaRPr sz="15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15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exend"/>
              <a:buChar char="❏"/>
            </a:pPr>
            <a:r>
              <a:rPr lang="en" sz="15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How are you going to EXPLORE the elements that you are puzzled about?</a:t>
            </a:r>
            <a:endParaRPr sz="15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3" name="Google Shape;93;p5"/>
          <p:cNvSpPr txBox="1"/>
          <p:nvPr/>
        </p:nvSpPr>
        <p:spPr>
          <a:xfrm>
            <a:off x="381000" y="393700"/>
            <a:ext cx="7076700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Task list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/>
          <p:nvPr/>
        </p:nvSpPr>
        <p:spPr>
          <a:xfrm>
            <a:off x="381000" y="393700"/>
            <a:ext cx="70767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Get to know: ANSTO XR app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0" name="Google Shape;100;p6"/>
          <p:cNvSpPr txBox="1"/>
          <p:nvPr/>
        </p:nvSpPr>
        <p:spPr>
          <a:xfrm>
            <a:off x="393700" y="1028700"/>
            <a:ext cx="4191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1" name="Google Shape;101;p6" title="Bring the Periodic Table to life with Augmented Realit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0073" y="1154528"/>
            <a:ext cx="6363854" cy="3595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/>
          <p:nvPr/>
        </p:nvSpPr>
        <p:spPr>
          <a:xfrm>
            <a:off x="523300" y="1165600"/>
            <a:ext cx="8130600" cy="355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8" name="Google Shape;108;p7"/>
          <p:cNvSpPr txBox="1"/>
          <p:nvPr/>
        </p:nvSpPr>
        <p:spPr>
          <a:xfrm>
            <a:off x="381000" y="393700"/>
            <a:ext cx="77754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Time to explore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9" name="Google Shape;109;p7"/>
          <p:cNvSpPr txBox="1"/>
          <p:nvPr/>
        </p:nvSpPr>
        <p:spPr>
          <a:xfrm>
            <a:off x="638000" y="1397850"/>
            <a:ext cx="5295900" cy="23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600"/>
              <a:buFont typeface="Poppins Light"/>
              <a:buChar char="●"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 Light"/>
                <a:ea typeface="Poppins Light"/>
                <a:cs typeface="Poppins Light"/>
                <a:sym typeface="Poppins Light"/>
              </a:rPr>
              <a:t>Scan the Periodic Table of Elements poster with the ANSTO XR App.</a:t>
            </a:r>
            <a:endParaRPr sz="1600" b="0" i="0" u="none" strike="noStrike" cap="none">
              <a:solidFill>
                <a:srgbClr val="0A7982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A7982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600"/>
              <a:buFont typeface="Poppins Light"/>
              <a:buChar char="●"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 Light"/>
                <a:ea typeface="Poppins Light"/>
                <a:cs typeface="Poppins Light"/>
                <a:sym typeface="Poppins Light"/>
              </a:rPr>
              <a:t>Tap on the element you wish to learn more about.</a:t>
            </a:r>
            <a:endParaRPr sz="1600" b="0" i="0" u="none" strike="noStrike" cap="none">
              <a:solidFill>
                <a:srgbClr val="0A7982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A7982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600"/>
              <a:buFont typeface="Poppins Light"/>
              <a:buChar char="●"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 Light"/>
                <a:ea typeface="Poppins Light"/>
                <a:cs typeface="Poppins Light"/>
                <a:sym typeface="Poppins Light"/>
              </a:rPr>
              <a:t>Add / change your information to your Periodic Table of Elements template. </a:t>
            </a:r>
            <a:endParaRPr sz="1600" b="0" i="0" u="none" strike="noStrike" cap="none">
              <a:solidFill>
                <a:srgbClr val="0A798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110" name="Google Shape;11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5825" y="1409800"/>
            <a:ext cx="1770576" cy="294090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523300" y="1165600"/>
            <a:ext cx="8130600" cy="355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17" name="Google Shape;117;p8"/>
          <p:cNvSpPr txBox="1"/>
          <p:nvPr/>
        </p:nvSpPr>
        <p:spPr>
          <a:xfrm>
            <a:off x="381000" y="393700"/>
            <a:ext cx="78993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Group sharing</a:t>
            </a:r>
            <a:endParaRPr sz="36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8" name="Google Shape;118;p8"/>
          <p:cNvSpPr txBox="1"/>
          <p:nvPr/>
        </p:nvSpPr>
        <p:spPr>
          <a:xfrm>
            <a:off x="572700" y="1257300"/>
            <a:ext cx="79593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Get into groups of 3 or 4.</a:t>
            </a:r>
            <a:endParaRPr sz="1600" b="0" i="0" u="none" strike="noStrike" cap="none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Compare your information with your group members:</a:t>
            </a:r>
            <a:endParaRPr sz="1600" b="0" i="0" u="none" strike="noStrike" cap="none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9144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600"/>
              <a:buFont typeface="Lexend Light"/>
              <a:buChar char="●"/>
            </a:pPr>
            <a:r>
              <a:rPr lang="en" sz="1600" b="0" i="0" u="none" strike="noStrike" cap="none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Did your fellow group members focus on the same elements?</a:t>
            </a:r>
            <a:endParaRPr sz="1600" b="0" i="0" u="none" strike="noStrike" cap="none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9144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600"/>
              <a:buFont typeface="Lexend Light"/>
              <a:buChar char="●"/>
            </a:pPr>
            <a:r>
              <a:rPr lang="en" sz="1600" b="0" i="0" u="none" strike="noStrike" cap="none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Did anybody in your group find information that was different from yours?</a:t>
            </a:r>
            <a:endParaRPr sz="1600" b="0" i="0" u="none" strike="noStrike" cap="none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9144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600"/>
              <a:buFont typeface="Lexend Light"/>
              <a:buChar char="●"/>
            </a:pPr>
            <a:r>
              <a:rPr lang="en" sz="1600" b="0" i="0" u="none" strike="noStrike" cap="none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What questions do you still have?</a:t>
            </a:r>
            <a:endParaRPr sz="1600" b="0" i="0" u="none" strike="noStrike" cap="none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428a07-af55-49e5-a5bc-84a3e5008842" xsi:nil="true"/>
    <lcf76f155ced4ddcb4097134ff3c332f xmlns="6acfb8c9-04c0-42b8-bd12-b499039053b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8D7D82A05AF46A3813CC4746020EE" ma:contentTypeVersion="15" ma:contentTypeDescription="Create a new document." ma:contentTypeScope="" ma:versionID="eb0701ad750b93e2bac018fcca5ac311">
  <xsd:schema xmlns:xsd="http://www.w3.org/2001/XMLSchema" xmlns:xs="http://www.w3.org/2001/XMLSchema" xmlns:p="http://schemas.microsoft.com/office/2006/metadata/properties" xmlns:ns2="6acfb8c9-04c0-42b8-bd12-b499039053bd" xmlns:ns3="0d428a07-af55-49e5-a5bc-84a3e5008842" targetNamespace="http://schemas.microsoft.com/office/2006/metadata/properties" ma:root="true" ma:fieldsID="3cb7070e0d67a0aa7cdd89300f911528" ns2:_="" ns3:_="">
    <xsd:import namespace="6acfb8c9-04c0-42b8-bd12-b499039053bd"/>
    <xsd:import namespace="0d428a07-af55-49e5-a5bc-84a3e5008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fb8c9-04c0-42b8-bd12-b49903905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2ee2c2a-7de1-485c-a059-145b4e502d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28a07-af55-49e5-a5bc-84a3e500884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8d38f35-fa6f-42b1-a448-f5eb7172ef83}" ma:internalName="TaxCatchAll" ma:showField="CatchAllData" ma:web="0d428a07-af55-49e5-a5bc-84a3e5008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7F83B8-9C7A-4E87-86CA-62987D0EC5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8EF7B9-1991-4BCE-8C6C-29BEB4A24B2C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6acfb8c9-04c0-42b8-bd12-b499039053bd"/>
    <ds:schemaRef ds:uri="http://purl.org/dc/terms/"/>
    <ds:schemaRef ds:uri="http://schemas.microsoft.com/office/2006/documentManagement/types"/>
    <ds:schemaRef ds:uri="http://purl.org/dc/dcmitype/"/>
    <ds:schemaRef ds:uri="0d428a07-af55-49e5-a5bc-84a3e500884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D294761-1EF9-49D4-81F5-AE1310E816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cfb8c9-04c0-42b8-bd12-b499039053bd"/>
    <ds:schemaRef ds:uri="0d428a07-af55-49e5-a5bc-84a3e50088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263</Words>
  <Application>Microsoft Office PowerPoint</Application>
  <PresentationFormat>On-screen Show (16:9)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Poppins SemiBold</vt:lpstr>
      <vt:lpstr>Lexend Light</vt:lpstr>
      <vt:lpstr>Arial</vt:lpstr>
      <vt:lpstr>Lexend</vt:lpstr>
      <vt:lpstr>Poppins Light</vt:lpstr>
      <vt:lpstr>Poppins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Periodic Table in AR teaching deck</dc:title>
  <dc:creator>Lumination</dc:creator>
  <cp:lastModifiedBy>Broecker, Agnetha (Online Communications Unit)</cp:lastModifiedBy>
  <cp:revision>2</cp:revision>
  <dcterms:modified xsi:type="dcterms:W3CDTF">2024-08-30T04:38:11Z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0x0101000278D7D82A05AF46A3813CC4746020EE</vt:lpwstr>
  </property>
  <property fmtid="{D5CDD505-2E9C-101B-9397-08002B2CF9AE}" pid="3" name="MediaServiceImageTags">
    <vt:lpwstr/>
  </property>
</Properties>
</file>