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9144000" cy="5143500" type="screen16x9"/>
  <p:notesSz cx="6858000" cy="9144000"/>
  <p:embeddedFontLst>
    <p:embeddedFont>
      <p:font typeface="Lexend" panose="020B0604020202020204" charset="0"/>
      <p:regular r:id="rId13"/>
      <p:bold r:id="rId14"/>
    </p:embeddedFont>
    <p:embeddedFont>
      <p:font typeface="Lexend Light" panose="020B0604020202020204" charset="0"/>
      <p:regular r:id="rId15"/>
      <p:bold r:id="rId16"/>
    </p:embeddedFont>
    <p:embeddedFont>
      <p:font typeface="Poppins" panose="00000500000000000000" pitchFamily="2" charset="0"/>
      <p:regular r:id="rId17"/>
      <p:bold r:id="rId18"/>
      <p:italic r:id="rId19"/>
      <p:boldItalic r:id="rId20"/>
    </p:embeddedFont>
    <p:embeddedFont>
      <p:font typeface="Poppins Light" panose="00000400000000000000" pitchFamily="2" charset="0"/>
      <p:regular r:id="rId21"/>
      <p:bold r:id="rId22"/>
      <p:italic r:id="rId23"/>
      <p:boldItalic r:id="rId24"/>
    </p:embeddedFont>
    <p:embeddedFont>
      <p:font typeface="Poppins SemiBold" panose="00000700000000000000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FD"/>
    <a:srgbClr val="CDF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DEEF5D-80E9-481E-A5BF-0125AFDB9FC0}" v="5" dt="2024-08-27T07:14:38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'Diaye, Abigail (ICT Strategic Operations and Reform)" userId="aa00991d-3807-4e98-92d9-493e0e2f6ab8" providerId="ADAL" clId="{6BF902B3-CDDA-4FE6-B53F-B85EA4695D33}"/>
    <pc:docChg chg="custSel modSld">
      <pc:chgData name="N'Diaye, Abigail (ICT Strategic Operations and Reform)" userId="aa00991d-3807-4e98-92d9-493e0e2f6ab8" providerId="ADAL" clId="{6BF902B3-CDDA-4FE6-B53F-B85EA4695D33}" dt="2024-07-30T00:40:06.929" v="8" actId="1076"/>
      <pc:docMkLst>
        <pc:docMk/>
      </pc:docMkLst>
      <pc:sldChg chg="delSp modSp mod setBg">
        <pc:chgData name="N'Diaye, Abigail (ICT Strategic Operations and Reform)" userId="aa00991d-3807-4e98-92d9-493e0e2f6ab8" providerId="ADAL" clId="{6BF902B3-CDDA-4FE6-B53F-B85EA4695D33}" dt="2024-07-30T00:40:06.929" v="8" actId="1076"/>
        <pc:sldMkLst>
          <pc:docMk/>
          <pc:sldMk cId="0" sldId="256"/>
        </pc:sldMkLst>
        <pc:spChg chg="del">
          <ac:chgData name="N'Diaye, Abigail (ICT Strategic Operations and Reform)" userId="aa00991d-3807-4e98-92d9-493e0e2f6ab8" providerId="ADAL" clId="{6BF902B3-CDDA-4FE6-B53F-B85EA4695D33}" dt="2024-07-30T00:39:46.616" v="3" actId="478"/>
          <ac:spMkLst>
            <pc:docMk/>
            <pc:sldMk cId="0" sldId="256"/>
            <ac:spMk id="54" creationId="{00000000-0000-0000-0000-000000000000}"/>
          </ac:spMkLst>
        </pc:spChg>
        <pc:spChg chg="mod">
          <ac:chgData name="N'Diaye, Abigail (ICT Strategic Operations and Reform)" userId="aa00991d-3807-4e98-92d9-493e0e2f6ab8" providerId="ADAL" clId="{6BF902B3-CDDA-4FE6-B53F-B85EA4695D33}" dt="2024-07-30T00:40:03.235" v="7" actId="1076"/>
          <ac:spMkLst>
            <pc:docMk/>
            <pc:sldMk cId="0" sldId="256"/>
            <ac:spMk id="57" creationId="{00000000-0000-0000-0000-000000000000}"/>
          </ac:spMkLst>
        </pc:spChg>
        <pc:spChg chg="mod">
          <ac:chgData name="N'Diaye, Abigail (ICT Strategic Operations and Reform)" userId="aa00991d-3807-4e98-92d9-493e0e2f6ab8" providerId="ADAL" clId="{6BF902B3-CDDA-4FE6-B53F-B85EA4695D33}" dt="2024-07-30T00:40:06.929" v="8" actId="1076"/>
          <ac:spMkLst>
            <pc:docMk/>
            <pc:sldMk cId="0" sldId="256"/>
            <ac:spMk id="59" creationId="{00000000-0000-0000-0000-000000000000}"/>
          </ac:spMkLst>
        </pc:spChg>
        <pc:picChg chg="del">
          <ac:chgData name="N'Diaye, Abigail (ICT Strategic Operations and Reform)" userId="aa00991d-3807-4e98-92d9-493e0e2f6ab8" providerId="ADAL" clId="{6BF902B3-CDDA-4FE6-B53F-B85EA4695D33}" dt="2024-07-30T00:39:44.302" v="0" actId="478"/>
          <ac:picMkLst>
            <pc:docMk/>
            <pc:sldMk cId="0" sldId="256"/>
            <ac:picMk id="55" creationId="{00000000-0000-0000-0000-000000000000}"/>
          </ac:picMkLst>
        </pc:picChg>
        <pc:picChg chg="del">
          <ac:chgData name="N'Diaye, Abigail (ICT Strategic Operations and Reform)" userId="aa00991d-3807-4e98-92d9-493e0e2f6ab8" providerId="ADAL" clId="{6BF902B3-CDDA-4FE6-B53F-B85EA4695D33}" dt="2024-07-30T00:39:45.979" v="2" actId="478"/>
          <ac:picMkLst>
            <pc:docMk/>
            <pc:sldMk cId="0" sldId="256"/>
            <ac:picMk id="56" creationId="{00000000-0000-0000-0000-000000000000}"/>
          </ac:picMkLst>
        </pc:picChg>
        <pc:picChg chg="del">
          <ac:chgData name="N'Diaye, Abigail (ICT Strategic Operations and Reform)" userId="aa00991d-3807-4e98-92d9-493e0e2f6ab8" providerId="ADAL" clId="{6BF902B3-CDDA-4FE6-B53F-B85EA4695D33}" dt="2024-07-30T00:39:44.951" v="1" actId="478"/>
          <ac:picMkLst>
            <pc:docMk/>
            <pc:sldMk cId="0" sldId="256"/>
            <ac:picMk id="58" creationId="{00000000-0000-0000-0000-000000000000}"/>
          </ac:picMkLst>
        </pc:picChg>
      </pc:sldChg>
    </pc:docChg>
  </pc:docChgLst>
  <pc:docChgLst>
    <pc:chgData name="N'Diaye, Abigail (ICT Strategy and Operations)" userId="aa00991d-3807-4e98-92d9-493e0e2f6ab8" providerId="ADAL" clId="{C3DEEF5D-80E9-481E-A5BF-0125AFDB9FC0}"/>
    <pc:docChg chg="custSel modSld">
      <pc:chgData name="N'Diaye, Abigail (ICT Strategy and Operations)" userId="aa00991d-3807-4e98-92d9-493e0e2f6ab8" providerId="ADAL" clId="{C3DEEF5D-80E9-481E-A5BF-0125AFDB9FC0}" dt="2024-08-27T07:14:38.451" v="16" actId="14826"/>
      <pc:docMkLst>
        <pc:docMk/>
      </pc:docMkLst>
      <pc:sldChg chg="delSp modSp mod">
        <pc:chgData name="N'Diaye, Abigail (ICT Strategy and Operations)" userId="aa00991d-3807-4e98-92d9-493e0e2f6ab8" providerId="ADAL" clId="{C3DEEF5D-80E9-481E-A5BF-0125AFDB9FC0}" dt="2024-08-27T07:14:38.451" v="16" actId="14826"/>
        <pc:sldMkLst>
          <pc:docMk/>
          <pc:sldMk cId="0" sldId="257"/>
        </pc:sldMkLst>
        <pc:spChg chg="mod">
          <ac:chgData name="N'Diaye, Abigail (ICT Strategy and Operations)" userId="aa00991d-3807-4e98-92d9-493e0e2f6ab8" providerId="ADAL" clId="{C3DEEF5D-80E9-481E-A5BF-0125AFDB9FC0}" dt="2024-08-27T06:37:52.492" v="7" actId="108"/>
          <ac:spMkLst>
            <pc:docMk/>
            <pc:sldMk cId="0" sldId="257"/>
            <ac:spMk id="64" creationId="{00000000-0000-0000-0000-000000000000}"/>
          </ac:spMkLst>
        </pc:spChg>
        <pc:picChg chg="del">
          <ac:chgData name="N'Diaye, Abigail (ICT Strategy and Operations)" userId="aa00991d-3807-4e98-92d9-493e0e2f6ab8" providerId="ADAL" clId="{C3DEEF5D-80E9-481E-A5BF-0125AFDB9FC0}" dt="2024-08-27T06:35:49.961" v="0" actId="478"/>
          <ac:picMkLst>
            <pc:docMk/>
            <pc:sldMk cId="0" sldId="257"/>
            <ac:picMk id="2" creationId="{805068A5-6D89-35F5-B924-B5743C643BED}"/>
          </ac:picMkLst>
        </pc:picChg>
        <pc:picChg chg="mod">
          <ac:chgData name="N'Diaye, Abigail (ICT Strategy and Operations)" userId="aa00991d-3807-4e98-92d9-493e0e2f6ab8" providerId="ADAL" clId="{C3DEEF5D-80E9-481E-A5BF-0125AFDB9FC0}" dt="2024-08-27T07:14:38.451" v="16" actId="14826"/>
          <ac:picMkLst>
            <pc:docMk/>
            <pc:sldMk cId="0" sldId="257"/>
            <ac:picMk id="6" creationId="{CFDB5D3A-B51A-AC67-A0F1-5E7D97363E7F}"/>
          </ac:picMkLst>
        </pc:picChg>
      </pc:sldChg>
      <pc:sldChg chg="delSp mod">
        <pc:chgData name="N'Diaye, Abigail (ICT Strategy and Operations)" userId="aa00991d-3807-4e98-92d9-493e0e2f6ab8" providerId="ADAL" clId="{C3DEEF5D-80E9-481E-A5BF-0125AFDB9FC0}" dt="2024-08-27T06:38:04.411" v="8" actId="478"/>
        <pc:sldMkLst>
          <pc:docMk/>
          <pc:sldMk cId="0" sldId="258"/>
        </pc:sldMkLst>
        <pc:picChg chg="del">
          <ac:chgData name="N'Diaye, Abigail (ICT Strategy and Operations)" userId="aa00991d-3807-4e98-92d9-493e0e2f6ab8" providerId="ADAL" clId="{C3DEEF5D-80E9-481E-A5BF-0125AFDB9FC0}" dt="2024-08-27T06:38:04.411" v="8" actId="478"/>
          <ac:picMkLst>
            <pc:docMk/>
            <pc:sldMk cId="0" sldId="258"/>
            <ac:picMk id="2" creationId="{6E27D91B-EC8B-E30F-E0BE-C1A442A87355}"/>
          </ac:picMkLst>
        </pc:picChg>
      </pc:sldChg>
      <pc:sldChg chg="delSp modSp mod">
        <pc:chgData name="N'Diaye, Abigail (ICT Strategy and Operations)" userId="aa00991d-3807-4e98-92d9-493e0e2f6ab8" providerId="ADAL" clId="{C3DEEF5D-80E9-481E-A5BF-0125AFDB9FC0}" dt="2024-08-27T06:41:21.997" v="10" actId="14826"/>
        <pc:sldMkLst>
          <pc:docMk/>
          <pc:sldMk cId="0" sldId="259"/>
        </pc:sldMkLst>
        <pc:picChg chg="del">
          <ac:chgData name="N'Diaye, Abigail (ICT Strategy and Operations)" userId="aa00991d-3807-4e98-92d9-493e0e2f6ab8" providerId="ADAL" clId="{C3DEEF5D-80E9-481E-A5BF-0125AFDB9FC0}" dt="2024-08-27T06:38:07.099" v="9" actId="478"/>
          <ac:picMkLst>
            <pc:docMk/>
            <pc:sldMk cId="0" sldId="259"/>
            <ac:picMk id="2" creationId="{DAD97113-FA54-56CE-3F31-B8322115FB11}"/>
          </ac:picMkLst>
        </pc:picChg>
        <pc:picChg chg="mod">
          <ac:chgData name="N'Diaye, Abigail (ICT Strategy and Operations)" userId="aa00991d-3807-4e98-92d9-493e0e2f6ab8" providerId="ADAL" clId="{C3DEEF5D-80E9-481E-A5BF-0125AFDB9FC0}" dt="2024-08-27T06:41:21.997" v="10" actId="14826"/>
          <ac:picMkLst>
            <pc:docMk/>
            <pc:sldMk cId="0" sldId="259"/>
            <ac:picMk id="101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C3DEEF5D-80E9-481E-A5BF-0125AFDB9FC0}" dt="2024-08-27T06:41:29.980" v="11" actId="478"/>
        <pc:sldMkLst>
          <pc:docMk/>
          <pc:sldMk cId="0" sldId="260"/>
        </pc:sldMkLst>
        <pc:picChg chg="del">
          <ac:chgData name="N'Diaye, Abigail (ICT Strategy and Operations)" userId="aa00991d-3807-4e98-92d9-493e0e2f6ab8" providerId="ADAL" clId="{C3DEEF5D-80E9-481E-A5BF-0125AFDB9FC0}" dt="2024-08-27T06:41:29.980" v="11" actId="478"/>
          <ac:picMkLst>
            <pc:docMk/>
            <pc:sldMk cId="0" sldId="260"/>
            <ac:picMk id="2" creationId="{F048098A-8467-9573-FA8E-15A06D8A7DB4}"/>
          </ac:picMkLst>
        </pc:picChg>
      </pc:sldChg>
      <pc:sldChg chg="delSp mod">
        <pc:chgData name="N'Diaye, Abigail (ICT Strategy and Operations)" userId="aa00991d-3807-4e98-92d9-493e0e2f6ab8" providerId="ADAL" clId="{C3DEEF5D-80E9-481E-A5BF-0125AFDB9FC0}" dt="2024-08-27T06:41:32.875" v="12" actId="478"/>
        <pc:sldMkLst>
          <pc:docMk/>
          <pc:sldMk cId="0" sldId="261"/>
        </pc:sldMkLst>
        <pc:picChg chg="del">
          <ac:chgData name="N'Diaye, Abigail (ICT Strategy and Operations)" userId="aa00991d-3807-4e98-92d9-493e0e2f6ab8" providerId="ADAL" clId="{C3DEEF5D-80E9-481E-A5BF-0125AFDB9FC0}" dt="2024-08-27T06:41:32.875" v="12" actId="478"/>
          <ac:picMkLst>
            <pc:docMk/>
            <pc:sldMk cId="0" sldId="261"/>
            <ac:picMk id="2" creationId="{256F45A6-D11F-E549-CEB9-7116903578DD}"/>
          </ac:picMkLst>
        </pc:picChg>
      </pc:sldChg>
      <pc:sldChg chg="delSp modSp mod">
        <pc:chgData name="N'Diaye, Abigail (ICT Strategy and Operations)" userId="aa00991d-3807-4e98-92d9-493e0e2f6ab8" providerId="ADAL" clId="{C3DEEF5D-80E9-481E-A5BF-0125AFDB9FC0}" dt="2024-08-27T06:44:48.289" v="15" actId="14826"/>
        <pc:sldMkLst>
          <pc:docMk/>
          <pc:sldMk cId="0" sldId="262"/>
        </pc:sldMkLst>
        <pc:picChg chg="del">
          <ac:chgData name="N'Diaye, Abigail (ICT Strategy and Operations)" userId="aa00991d-3807-4e98-92d9-493e0e2f6ab8" providerId="ADAL" clId="{C3DEEF5D-80E9-481E-A5BF-0125AFDB9FC0}" dt="2024-08-27T06:41:36.085" v="13" actId="478"/>
          <ac:picMkLst>
            <pc:docMk/>
            <pc:sldMk cId="0" sldId="262"/>
            <ac:picMk id="2" creationId="{B0833285-318D-CC00-EFB9-BED3CCD96314}"/>
          </ac:picMkLst>
        </pc:picChg>
        <pc:picChg chg="mod">
          <ac:chgData name="N'Diaye, Abigail (ICT Strategy and Operations)" userId="aa00991d-3807-4e98-92d9-493e0e2f6ab8" providerId="ADAL" clId="{C3DEEF5D-80E9-481E-A5BF-0125AFDB9FC0}" dt="2024-08-27T06:44:43.287" v="14" actId="14826"/>
          <ac:picMkLst>
            <pc:docMk/>
            <pc:sldMk cId="0" sldId="262"/>
            <ac:picMk id="140" creationId="{00000000-0000-0000-0000-000000000000}"/>
          </ac:picMkLst>
        </pc:picChg>
        <pc:picChg chg="mod">
          <ac:chgData name="N'Diaye, Abigail (ICT Strategy and Operations)" userId="aa00991d-3807-4e98-92d9-493e0e2f6ab8" providerId="ADAL" clId="{C3DEEF5D-80E9-481E-A5BF-0125AFDB9FC0}" dt="2024-08-27T06:44:48.289" v="15" actId="14826"/>
          <ac:picMkLst>
            <pc:docMk/>
            <pc:sldMk cId="0" sldId="262"/>
            <ac:picMk id="141" creationId="{00000000-0000-0000-0000-000000000000}"/>
          </ac:picMkLst>
        </pc:picChg>
      </pc:sldChg>
    </pc:docChg>
  </pc:docChgLst>
  <pc:docChgLst>
    <pc:chgData name="Abigail" userId="aa00991d-3807-4e98-92d9-493e0e2f6ab8" providerId="ADAL" clId="{C7CFFF6E-BA34-499A-BB49-DCCACC910786}"/>
    <pc:docChg chg="undo custSel modSld">
      <pc:chgData name="Abigail" userId="aa00991d-3807-4e98-92d9-493e0e2f6ab8" providerId="ADAL" clId="{C7CFFF6E-BA34-499A-BB49-DCCACC910786}" dt="2024-07-02T00:14:42.840" v="69" actId="1076"/>
      <pc:docMkLst>
        <pc:docMk/>
      </pc:docMkLst>
      <pc:sldChg chg="addSp delSp modSp mod">
        <pc:chgData name="Abigail" userId="aa00991d-3807-4e98-92d9-493e0e2f6ab8" providerId="ADAL" clId="{C7CFFF6E-BA34-499A-BB49-DCCACC910786}" dt="2024-07-02T00:14:42.840" v="69" actId="1076"/>
        <pc:sldMkLst>
          <pc:docMk/>
          <pc:sldMk cId="0" sldId="257"/>
        </pc:sldMkLst>
        <pc:spChg chg="mod">
          <ac:chgData name="Abigail" userId="aa00991d-3807-4e98-92d9-493e0e2f6ab8" providerId="ADAL" clId="{C7CFFF6E-BA34-499A-BB49-DCCACC910786}" dt="2024-07-02T00:08:20.164" v="6" actId="207"/>
          <ac:spMkLst>
            <pc:docMk/>
            <pc:sldMk cId="0" sldId="257"/>
            <ac:spMk id="64" creationId="{00000000-0000-0000-0000-000000000000}"/>
          </ac:spMkLst>
        </pc:spChg>
        <pc:spChg chg="mod">
          <ac:chgData name="Abigail" userId="aa00991d-3807-4e98-92d9-493e0e2f6ab8" providerId="ADAL" clId="{C7CFFF6E-BA34-499A-BB49-DCCACC910786}" dt="2024-07-02T00:08:45.047" v="56" actId="20577"/>
          <ac:spMkLst>
            <pc:docMk/>
            <pc:sldMk cId="0" sldId="257"/>
            <ac:spMk id="69" creationId="{00000000-0000-0000-0000-000000000000}"/>
          </ac:spMkLst>
        </pc:spChg>
        <pc:picChg chg="add del">
          <ac:chgData name="Abigail" userId="aa00991d-3807-4e98-92d9-493e0e2f6ab8" providerId="ADAL" clId="{C7CFFF6E-BA34-499A-BB49-DCCACC910786}" dt="2024-07-02T00:10:53.864" v="59" actId="22"/>
          <ac:picMkLst>
            <pc:docMk/>
            <pc:sldMk cId="0" sldId="257"/>
            <ac:picMk id="4" creationId="{35083EA5-E1F1-1BC1-649E-8C96F32F9E13}"/>
          </ac:picMkLst>
        </pc:picChg>
        <pc:picChg chg="add mod">
          <ac:chgData name="Abigail" userId="aa00991d-3807-4e98-92d9-493e0e2f6ab8" providerId="ADAL" clId="{C7CFFF6E-BA34-499A-BB49-DCCACC910786}" dt="2024-07-02T00:11:14.443" v="63" actId="208"/>
          <ac:picMkLst>
            <pc:docMk/>
            <pc:sldMk cId="0" sldId="257"/>
            <ac:picMk id="6" creationId="{CFDB5D3A-B51A-AC67-A0F1-5E7D97363E7F}"/>
          </ac:picMkLst>
        </pc:picChg>
        <pc:picChg chg="add mod">
          <ac:chgData name="Abigail" userId="aa00991d-3807-4e98-92d9-493e0e2f6ab8" providerId="ADAL" clId="{C7CFFF6E-BA34-499A-BB49-DCCACC910786}" dt="2024-07-02T00:14:42.840" v="69" actId="1076"/>
          <ac:picMkLst>
            <pc:docMk/>
            <pc:sldMk cId="0" sldId="257"/>
            <ac:picMk id="8" creationId="{FB06A0D7-948F-DA70-ECDC-9B642226E7B0}"/>
          </ac:picMkLst>
        </pc:picChg>
        <pc:picChg chg="del">
          <ac:chgData name="Abigail" userId="aa00991d-3807-4e98-92d9-493e0e2f6ab8" providerId="ADAL" clId="{C7CFFF6E-BA34-499A-BB49-DCCACC910786}" dt="2024-07-02T00:11:18.485" v="64" actId="478"/>
          <ac:picMkLst>
            <pc:docMk/>
            <pc:sldMk cId="0" sldId="257"/>
            <ac:picMk id="68" creationId="{00000000-0000-0000-0000-000000000000}"/>
          </ac:picMkLst>
        </pc:picChg>
        <pc:picChg chg="del">
          <ac:chgData name="Abigail" userId="aa00991d-3807-4e98-92d9-493e0e2f6ab8" providerId="ADAL" clId="{C7CFFF6E-BA34-499A-BB49-DCCACC910786}" dt="2024-07-02T00:10:50.715" v="57" actId="478"/>
          <ac:picMkLst>
            <pc:docMk/>
            <pc:sldMk cId="0" sldId="257"/>
            <ac:picMk id="7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622b4c92ba_0_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622b4c92ba_0_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622a5d378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622a5d378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 students the opportunity to share what they know first before sharing these examples. Talk about how some of these ancient artefacts link to historical figures. </a:t>
            </a:r>
            <a:br>
              <a:rPr lang="en"/>
            </a:br>
            <a:br>
              <a:rPr lang="en"/>
            </a:br>
            <a:r>
              <a:rPr lang="en"/>
              <a:t>The Bronze Sphinx is representation of the ruling pharoah of the eighteenth dynasty, Thutmose III.</a:t>
            </a:r>
            <a:br>
              <a:rPr lang="en"/>
            </a:br>
            <a:br>
              <a:rPr lang="en"/>
            </a:br>
            <a:r>
              <a:rPr lang="en"/>
              <a:t>The bronze age mask from Sanxingdui is believed to be created in likeness of Cancong who is the founder of the Shu kingdom, who was described to have protruding eyes.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25fd4224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25fd4224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students have their own copy of the task sheet, either printed or digitally.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625fd4224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625fd4224e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622b4c92ba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622b4c92ba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6245f5db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6245f5db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canva.com/design/DAGJvwrNpkI/hbqz6Nm0lFTxlCoXP8VUFw/view?utm_content=DAGJvwrNpkI&amp;utm_campaign=designshare&amp;utm_medium=link&amp;utm_source=publishsharelink&amp;mode=preview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edu.cospaces.io/GUB-URQ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du.cospaces.io/KLK-YKD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/>
        </p:nvSpPr>
        <p:spPr>
          <a:xfrm>
            <a:off x="367900" y="1444950"/>
            <a:ext cx="39906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TEACHING DECK</a:t>
            </a:r>
            <a:r>
              <a:rPr lang="en" sz="1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lang="en" sz="1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</a:br>
            <a:br>
              <a:rPr lang="en" sz="1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48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Wondrous Ancient Worlds</a:t>
            </a:r>
            <a:endParaRPr sz="4800" dirty="0">
              <a:solidFill>
                <a:schemeClr val="bg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67900" y="4373964"/>
            <a:ext cx="39906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Exploring ancient history in Augmented Reality (AR)</a:t>
            </a:r>
            <a:endParaRPr sz="3700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381000" y="393700"/>
            <a:ext cx="7775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>
                <a:solidFill>
                  <a:srgbClr val="0A7982"/>
                </a:solidFill>
                <a:latin typeface="Poppins SemiBold"/>
                <a:cs typeface="Poppins SemiBold"/>
                <a:sym typeface="Poppins SemiBold"/>
              </a:rPr>
              <a:t>Brainstorming </a:t>
            </a:r>
            <a:r>
              <a:rPr lang="en" sz="3800" dirty="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Session</a:t>
            </a:r>
            <a:endParaRPr sz="3800" dirty="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93700" y="1028700"/>
            <a:ext cx="78867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Thinking Routine Topic: Ancient artefacts and ancient historical figures</a:t>
            </a:r>
            <a:endParaRPr sz="1600" dirty="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876450" y="2818050"/>
            <a:ext cx="1999800" cy="15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894000" y="3985250"/>
            <a:ext cx="26244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exend"/>
                <a:ea typeface="Lexend"/>
                <a:cs typeface="Lexend"/>
                <a:sym typeface="Lexend"/>
              </a:rPr>
              <a:t>Download the Template – </a:t>
            </a:r>
            <a:r>
              <a:rPr lang="en" sz="1100" u="sng" dirty="0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Wondrous Ancienct Worlds Canva Template</a:t>
            </a:r>
            <a:endParaRPr sz="1100" dirty="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DB5D3A-B51A-AC67-A0F1-5E7D97363E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96013" y="1490202"/>
            <a:ext cx="4317398" cy="30524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B06A0D7-948F-DA70-ECDC-9B642226E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881" y="1528900"/>
            <a:ext cx="2337250" cy="23372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/>
        </p:nvSpPr>
        <p:spPr>
          <a:xfrm>
            <a:off x="381000" y="393700"/>
            <a:ext cx="76632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Ancient Artefacts and Historical Figures</a:t>
            </a:r>
            <a:endParaRPr sz="29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381000" y="895375"/>
            <a:ext cx="76107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What do you know? Who do you know?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523300" y="1409800"/>
            <a:ext cx="3644100" cy="327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538300" y="1409800"/>
            <a:ext cx="3629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Examples of ancient artefacts</a:t>
            </a:r>
            <a:endParaRPr sz="9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0" name="Google Shape;80;p15"/>
          <p:cNvSpPr/>
          <p:nvPr/>
        </p:nvSpPr>
        <p:spPr>
          <a:xfrm>
            <a:off x="4401850" y="1409800"/>
            <a:ext cx="3644100" cy="327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4416850" y="1409800"/>
            <a:ext cx="3629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Examples of historical figures</a:t>
            </a:r>
            <a:endParaRPr sz="900" b="1"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82" name="Google Shape;82;p15"/>
          <p:cNvGrpSpPr/>
          <p:nvPr/>
        </p:nvGrpSpPr>
        <p:grpSpPr>
          <a:xfrm>
            <a:off x="832775" y="2113900"/>
            <a:ext cx="1225500" cy="1807800"/>
            <a:chOff x="832775" y="1732900"/>
            <a:chExt cx="1225500" cy="1807800"/>
          </a:xfrm>
        </p:grpSpPr>
        <p:pic>
          <p:nvPicPr>
            <p:cNvPr id="83" name="Google Shape;83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32775" y="1732900"/>
              <a:ext cx="1225498" cy="12254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p15"/>
            <p:cNvSpPr txBox="1"/>
            <p:nvPr/>
          </p:nvSpPr>
          <p:spPr>
            <a:xfrm>
              <a:off x="832775" y="2958400"/>
              <a:ext cx="1225500" cy="5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2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Bronze Sphinx of Thutmose III</a:t>
              </a:r>
              <a:endParaRPr sz="8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2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circa 1479 to 1425 BCE</a:t>
              </a:r>
              <a:endParaRPr sz="8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grpSp>
        <p:nvGrpSpPr>
          <p:cNvPr id="85" name="Google Shape;85;p15"/>
          <p:cNvGrpSpPr/>
          <p:nvPr/>
        </p:nvGrpSpPr>
        <p:grpSpPr>
          <a:xfrm>
            <a:off x="4683606" y="2026235"/>
            <a:ext cx="1285182" cy="1927039"/>
            <a:chOff x="4655625" y="1833425"/>
            <a:chExt cx="1225500" cy="1837550"/>
          </a:xfrm>
        </p:grpSpPr>
        <p:sp>
          <p:nvSpPr>
            <p:cNvPr id="86" name="Google Shape;86;p15"/>
            <p:cNvSpPr txBox="1"/>
            <p:nvPr/>
          </p:nvSpPr>
          <p:spPr>
            <a:xfrm>
              <a:off x="4655625" y="3023275"/>
              <a:ext cx="1225500" cy="64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Thutmose III,</a:t>
              </a:r>
              <a:r>
                <a:rPr lang="en" sz="800">
                  <a:solidFill>
                    <a:schemeClr val="dk2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the sixth pharaoh of the eighteenth dynasty in Egypt</a:t>
              </a:r>
              <a:endParaRPr sz="800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pic>
          <p:nvPicPr>
            <p:cNvPr id="87" name="Google Shape;87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655625" y="1833425"/>
              <a:ext cx="1189850" cy="1189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" name="Google Shape;88;p15"/>
          <p:cNvGrpSpPr/>
          <p:nvPr/>
        </p:nvGrpSpPr>
        <p:grpSpPr>
          <a:xfrm>
            <a:off x="2358875" y="2113900"/>
            <a:ext cx="1485900" cy="1839300"/>
            <a:chOff x="2358875" y="2113900"/>
            <a:chExt cx="1485900" cy="1839300"/>
          </a:xfrm>
        </p:grpSpPr>
        <p:pic>
          <p:nvPicPr>
            <p:cNvPr id="89" name="Google Shape;89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58875" y="2113900"/>
              <a:ext cx="1485801" cy="1221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" name="Google Shape;90;p15"/>
            <p:cNvSpPr txBox="1"/>
            <p:nvPr/>
          </p:nvSpPr>
          <p:spPr>
            <a:xfrm>
              <a:off x="2358875" y="3339400"/>
              <a:ext cx="1485900" cy="61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2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Bronze Age Mask of Ancient Civilisation of China, Sanxingdui, circa 1800 BC </a:t>
              </a:r>
              <a:endParaRPr sz="8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grpSp>
        <p:nvGrpSpPr>
          <p:cNvPr id="91" name="Google Shape;91;p15"/>
          <p:cNvGrpSpPr/>
          <p:nvPr/>
        </p:nvGrpSpPr>
        <p:grpSpPr>
          <a:xfrm>
            <a:off x="6355325" y="2026226"/>
            <a:ext cx="1285200" cy="1877674"/>
            <a:chOff x="6369350" y="1833426"/>
            <a:chExt cx="1285200" cy="1877674"/>
          </a:xfrm>
        </p:grpSpPr>
        <p:sp>
          <p:nvSpPr>
            <p:cNvPr id="92" name="Google Shape;92;p15"/>
            <p:cNvSpPr txBox="1"/>
            <p:nvPr/>
          </p:nvSpPr>
          <p:spPr>
            <a:xfrm>
              <a:off x="6369350" y="3063400"/>
              <a:ext cx="1285200" cy="64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Cancong,</a:t>
              </a:r>
              <a:r>
                <a:rPr lang="en" sz="800">
                  <a:solidFill>
                    <a:schemeClr val="dk2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founder of the Shu kingdom in China during Sanxingdui civilisation</a:t>
              </a:r>
              <a:endParaRPr sz="800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pic>
          <p:nvPicPr>
            <p:cNvPr id="93" name="Google Shape;93;p1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369351" y="1833426"/>
              <a:ext cx="1225500" cy="1225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/>
        </p:nvSpPr>
        <p:spPr>
          <a:xfrm>
            <a:off x="381000" y="393700"/>
            <a:ext cx="76632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Ancient Artefacts in AR</a:t>
            </a:r>
            <a:endParaRPr sz="3800" dirty="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393700" y="1028700"/>
            <a:ext cx="41910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Linking artefacts to historical figures</a:t>
            </a:r>
            <a:endParaRPr sz="1600" dirty="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>
          <a:blip r:embed="rId4"/>
          <a:srcRect/>
          <a:stretch/>
        </p:blipFill>
        <p:spPr>
          <a:xfrm>
            <a:off x="3791930" y="1508050"/>
            <a:ext cx="4250189" cy="32875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116" y="2685810"/>
            <a:ext cx="134302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3566" y="1941635"/>
            <a:ext cx="2730950" cy="61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76116" y="2685810"/>
            <a:ext cx="1343025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82666" y="3868336"/>
            <a:ext cx="608366" cy="61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13891" y="3929561"/>
            <a:ext cx="878250" cy="49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/>
          <p:nvPr/>
        </p:nvSpPr>
        <p:spPr>
          <a:xfrm>
            <a:off x="381000" y="393700"/>
            <a:ext cx="76632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Ancient Artefacts in AR</a:t>
            </a:r>
            <a:endParaRPr sz="3800" dirty="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393700" y="1028700"/>
            <a:ext cx="41910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Linking artefacts to historical figures</a:t>
            </a:r>
            <a:endParaRPr sz="1600" dirty="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4" name="Google Shape;114;p17"/>
          <p:cNvPicPr preferRelativeResize="0"/>
          <p:nvPr/>
        </p:nvPicPr>
        <p:blipFill rotWithShape="1">
          <a:blip r:embed="rId4">
            <a:alphaModFix/>
          </a:blip>
          <a:srcRect t="1477"/>
          <a:stretch/>
        </p:blipFill>
        <p:spPr>
          <a:xfrm>
            <a:off x="2348713" y="1558600"/>
            <a:ext cx="1645175" cy="3136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5">
            <a:alphaModFix/>
          </a:blip>
          <a:srcRect t="1215"/>
          <a:stretch/>
        </p:blipFill>
        <p:spPr>
          <a:xfrm>
            <a:off x="4301061" y="1558600"/>
            <a:ext cx="1623916" cy="3136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2150" y="1558600"/>
            <a:ext cx="1585303" cy="3136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7" name="Google Shape;117;p17"/>
          <p:cNvSpPr/>
          <p:nvPr/>
        </p:nvSpPr>
        <p:spPr>
          <a:xfrm>
            <a:off x="6609375" y="1435700"/>
            <a:ext cx="989400" cy="554400"/>
          </a:xfrm>
          <a:prstGeom prst="ellipse">
            <a:avLst/>
          </a:prstGeom>
          <a:noFill/>
          <a:ln w="2857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8" name="Google Shape;118;p17"/>
          <p:cNvCxnSpPr>
            <a:stCxn id="117" idx="6"/>
          </p:cNvCxnSpPr>
          <p:nvPr/>
        </p:nvCxnSpPr>
        <p:spPr>
          <a:xfrm>
            <a:off x="7598775" y="1712900"/>
            <a:ext cx="589500" cy="17400"/>
          </a:xfrm>
          <a:prstGeom prst="straightConnector1">
            <a:avLst/>
          </a:prstGeom>
          <a:noFill/>
          <a:ln w="28575" cap="flat" cmpd="sng">
            <a:solidFill>
              <a:srgbClr val="155B5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" name="Google Shape;119;p17"/>
          <p:cNvSpPr txBox="1"/>
          <p:nvPr/>
        </p:nvSpPr>
        <p:spPr>
          <a:xfrm>
            <a:off x="8188274" y="1175850"/>
            <a:ext cx="845325" cy="13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dirty="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View in Cube </a:t>
            </a:r>
            <a:r>
              <a:rPr lang="en" sz="800" i="1" dirty="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(if using Merge Cubes)</a:t>
            </a:r>
            <a:r>
              <a:rPr lang="en" sz="800" b="1" dirty="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 or 3D </a:t>
            </a:r>
            <a:r>
              <a:rPr lang="en" sz="800" i="1" dirty="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(if there are no Merge Cubes available)</a:t>
            </a:r>
            <a:endParaRPr sz="800" i="1" dirty="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237900" y="2166800"/>
            <a:ext cx="1894500" cy="25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Lexend Light"/>
              <a:buChar char="❏"/>
            </a:pPr>
            <a:r>
              <a:rPr lang="en" sz="800" b="1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Look at different artefacts in AR</a:t>
            </a:r>
            <a:r>
              <a:rPr lang="en" sz="8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.</a:t>
            </a:r>
            <a:endParaRPr sz="8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Lexend Light"/>
              <a:buChar char="❏"/>
            </a:pPr>
            <a:r>
              <a:rPr lang="en" sz="800" b="1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Take a screenshot of selected artefacts</a:t>
            </a:r>
            <a:r>
              <a:rPr lang="en" sz="8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 (up to four).</a:t>
            </a:r>
            <a:endParaRPr sz="8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Lexend Light"/>
              <a:buChar char="❏"/>
            </a:pPr>
            <a:r>
              <a:rPr lang="en" sz="800" b="1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Add the screenshots to your Task Sheet</a:t>
            </a:r>
            <a:r>
              <a:rPr lang="en" sz="8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.</a:t>
            </a:r>
            <a:endParaRPr sz="8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Lexend Light"/>
              <a:buChar char="❏"/>
            </a:pPr>
            <a:r>
              <a:rPr lang="en" sz="800" b="1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Write facts about each artefact</a:t>
            </a:r>
            <a:r>
              <a:rPr lang="en" sz="8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. Use the ‘i’ icon on the app and/or do your own research online.</a:t>
            </a:r>
            <a:endParaRPr sz="8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Lexend Light"/>
              <a:buChar char="❏"/>
            </a:pPr>
            <a:r>
              <a:rPr lang="en" sz="800" b="1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Link the artefact to an ancient historical figure</a:t>
            </a:r>
            <a:r>
              <a:rPr lang="en" sz="8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.</a:t>
            </a:r>
            <a:endParaRPr sz="8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8150" y="1642266"/>
            <a:ext cx="1495927" cy="337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/>
          <p:nvPr/>
        </p:nvSpPr>
        <p:spPr>
          <a:xfrm>
            <a:off x="381000" y="393700"/>
            <a:ext cx="77160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AR Experience: Cleopatra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27" name="Google Shape;127;p18"/>
          <p:cNvSpPr txBox="1"/>
          <p:nvPr/>
        </p:nvSpPr>
        <p:spPr>
          <a:xfrm>
            <a:off x="393700" y="1028700"/>
            <a:ext cx="83160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Scan the QR codes using your mobile devices. You can view the first one using a Merge Cube if you have one. The second option is the non-Merge Cube version in AR.</a:t>
            </a:r>
            <a:endParaRPr sz="15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9" name="Google Shape;129;p18"/>
          <p:cNvPicPr preferRelativeResize="0"/>
          <p:nvPr/>
        </p:nvPicPr>
        <p:blipFill rotWithShape="1">
          <a:blip r:embed="rId4">
            <a:alphaModFix/>
          </a:blip>
          <a:srcRect r="1835"/>
          <a:stretch/>
        </p:blipFill>
        <p:spPr>
          <a:xfrm>
            <a:off x="1294925" y="1676400"/>
            <a:ext cx="2635775" cy="267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2525" y="1676400"/>
            <a:ext cx="2679925" cy="267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/>
        </p:nvSpPr>
        <p:spPr>
          <a:xfrm>
            <a:off x="1294925" y="4174550"/>
            <a:ext cx="27321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Ancient Egypt - Cleopatra Profile (Merge Cube AR): </a:t>
            </a:r>
            <a:r>
              <a:rPr lang="en" sz="12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6"/>
              </a:rPr>
              <a:t>https://edu.cospaces.io/KLK-YKD</a:t>
            </a: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2" name="Google Shape;132;p18"/>
          <p:cNvSpPr txBox="1"/>
          <p:nvPr/>
        </p:nvSpPr>
        <p:spPr>
          <a:xfrm>
            <a:off x="4813025" y="4174550"/>
            <a:ext cx="27321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Ancient Egypt - Cleopatra Profile (AR): </a:t>
            </a:r>
            <a:r>
              <a:rPr lang="en" sz="12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7"/>
              </a:rPr>
              <a:t>https://edu.cospaces.io/GUB-URQ</a:t>
            </a: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    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/>
          <p:nvPr/>
        </p:nvSpPr>
        <p:spPr>
          <a:xfrm>
            <a:off x="381000" y="393700"/>
            <a:ext cx="78993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AR Creation Planning Sheet</a:t>
            </a:r>
            <a:endParaRPr sz="36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393700" y="1028700"/>
            <a:ext cx="8138400" cy="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Fill out your planning sheet before building your AR creation.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4"/>
          <a:srcRect/>
          <a:stretch/>
        </p:blipFill>
        <p:spPr>
          <a:xfrm>
            <a:off x="1717426" y="1491850"/>
            <a:ext cx="2602648" cy="337037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5"/>
          <a:srcRect/>
          <a:stretch/>
        </p:blipFill>
        <p:spPr>
          <a:xfrm>
            <a:off x="4823059" y="1491850"/>
            <a:ext cx="2604379" cy="337037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78D7D82A05AF46A3813CC4746020EE" ma:contentTypeVersion="15" ma:contentTypeDescription="Create a new document." ma:contentTypeScope="" ma:versionID="eb0701ad750b93e2bac018fcca5ac311">
  <xsd:schema xmlns:xsd="http://www.w3.org/2001/XMLSchema" xmlns:xs="http://www.w3.org/2001/XMLSchema" xmlns:p="http://schemas.microsoft.com/office/2006/metadata/properties" xmlns:ns2="6acfb8c9-04c0-42b8-bd12-b499039053bd" xmlns:ns3="0d428a07-af55-49e5-a5bc-84a3e5008842" targetNamespace="http://schemas.microsoft.com/office/2006/metadata/properties" ma:root="true" ma:fieldsID="3cb7070e0d67a0aa7cdd89300f911528" ns2:_="" ns3:_="">
    <xsd:import namespace="6acfb8c9-04c0-42b8-bd12-b499039053bd"/>
    <xsd:import namespace="0d428a07-af55-49e5-a5bc-84a3e50088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cfb8c9-04c0-42b8-bd12-b499039053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2ee2c2a-7de1-485c-a059-145b4e502d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28a07-af55-49e5-a5bc-84a3e500884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8d38f35-fa6f-42b1-a448-f5eb7172ef83}" ma:internalName="TaxCatchAll" ma:showField="CatchAllData" ma:web="0d428a07-af55-49e5-a5bc-84a3e50088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d428a07-af55-49e5-a5bc-84a3e5008842" xsi:nil="true"/>
    <lcf76f155ced4ddcb4097134ff3c332f xmlns="6acfb8c9-04c0-42b8-bd12-b499039053b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AF1DED-990A-4EB2-AACA-641A9681D0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cfb8c9-04c0-42b8-bd12-b499039053bd"/>
    <ds:schemaRef ds:uri="0d428a07-af55-49e5-a5bc-84a3e50088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520772-F949-4B8B-8142-306D3E8050DF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0d428a07-af55-49e5-a5bc-84a3e5008842"/>
    <ds:schemaRef ds:uri="6acfb8c9-04c0-42b8-bd12-b499039053b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97464D6-01FF-470A-9295-18863A4ADD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393</Words>
  <Application>Microsoft Office PowerPoint</Application>
  <PresentationFormat>On-screen Show (16:9)</PresentationFormat>
  <Paragraphs>36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Poppins SemiBold</vt:lpstr>
      <vt:lpstr>Lexend Light</vt:lpstr>
      <vt:lpstr>Lexend</vt:lpstr>
      <vt:lpstr>Arial</vt:lpstr>
      <vt:lpstr>Poppins Light</vt:lpstr>
      <vt:lpstr>Poppins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Wondrous Ancient Worlds teaching deck</dc:title>
  <dc:creator>Lumination</dc:creator>
  <cp:lastModifiedBy>Broecker, Agnetha (Online Communications Unit)</cp:lastModifiedBy>
  <cp:revision>5</cp:revision>
  <dcterms:modified xsi:type="dcterms:W3CDTF">2024-08-30T04:18:00Z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0x0101000278D7D82A05AF46A3813CC4746020EE</vt:lpwstr>
  </property>
  <property fmtid="{D5CDD505-2E9C-101B-9397-08002B2CF9AE}" pid="3" name="MediaServiceImageTags">
    <vt:lpwstr/>
  </property>
</Properties>
</file>