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embeddedFontLst>
    <p:embeddedFont>
      <p:font typeface="Lexend" panose="020B0604020202020204" charset="0"/>
      <p:regular r:id="rId10"/>
      <p:bold r:id="rId11"/>
    </p:embeddedFont>
    <p:embeddedFont>
      <p:font typeface="Lexend Light" panose="020B0604020202020204" charset="0"/>
      <p:regular r:id="rId12"/>
      <p:bold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SemiBold" panose="000007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y and Operations)" userId="aa00991d-3807-4e98-92d9-493e0e2f6ab8" providerId="ADAL" clId="{F7DFA8EB-5BF2-4FDA-B8AE-F0F05C39DE7E}"/>
    <pc:docChg chg="custSel modSld">
      <pc:chgData name="N'Diaye, Abigail (ICT Strategy and Operations)" userId="aa00991d-3807-4e98-92d9-493e0e2f6ab8" providerId="ADAL" clId="{F7DFA8EB-5BF2-4FDA-B8AE-F0F05C39DE7E}" dt="2024-08-27T01:06:47.042" v="4" actId="478"/>
      <pc:docMkLst>
        <pc:docMk/>
      </pc:docMkLst>
      <pc:sldChg chg="delSp mod">
        <pc:chgData name="N'Diaye, Abigail (ICT Strategy and Operations)" userId="aa00991d-3807-4e98-92d9-493e0e2f6ab8" providerId="ADAL" clId="{F7DFA8EB-5BF2-4FDA-B8AE-F0F05C39DE7E}" dt="2024-08-27T01:06:25.487" v="0" actId="478"/>
        <pc:sldMkLst>
          <pc:docMk/>
          <pc:sldMk cId="0" sldId="256"/>
        </pc:sldMkLst>
        <pc:picChg chg="del">
          <ac:chgData name="N'Diaye, Abigail (ICT Strategy and Operations)" userId="aa00991d-3807-4e98-92d9-493e0e2f6ab8" providerId="ADAL" clId="{F7DFA8EB-5BF2-4FDA-B8AE-F0F05C39DE7E}" dt="2024-08-27T01:06:25.487" v="0" actId="478"/>
          <ac:picMkLst>
            <pc:docMk/>
            <pc:sldMk cId="0" sldId="256"/>
            <ac:picMk id="5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7DFA8EB-5BF2-4FDA-B8AE-F0F05C39DE7E}" dt="2024-08-27T01:06:28.108" v="1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F7DFA8EB-5BF2-4FDA-B8AE-F0F05C39DE7E}" dt="2024-08-27T01:06:28.108" v="1" actId="478"/>
          <ac:picMkLst>
            <pc:docMk/>
            <pc:sldMk cId="0" sldId="257"/>
            <ac:picMk id="6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7DFA8EB-5BF2-4FDA-B8AE-F0F05C39DE7E}" dt="2024-08-27T01:06:30.697" v="2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F7DFA8EB-5BF2-4FDA-B8AE-F0F05C39DE7E}" dt="2024-08-27T01:06:30.697" v="2" actId="478"/>
          <ac:picMkLst>
            <pc:docMk/>
            <pc:sldMk cId="0" sldId="258"/>
            <ac:picMk id="7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7DFA8EB-5BF2-4FDA-B8AE-F0F05C39DE7E}" dt="2024-08-27T01:06:44.752" v="3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F7DFA8EB-5BF2-4FDA-B8AE-F0F05C39DE7E}" dt="2024-08-27T01:06:44.752" v="3" actId="478"/>
          <ac:picMkLst>
            <pc:docMk/>
            <pc:sldMk cId="0" sldId="259"/>
            <ac:picMk id="8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7DFA8EB-5BF2-4FDA-B8AE-F0F05C39DE7E}" dt="2024-08-27T01:06:47.042" v="4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F7DFA8EB-5BF2-4FDA-B8AE-F0F05C39DE7E}" dt="2024-08-27T01:06:47.042" v="4" actId="478"/>
          <ac:picMkLst>
            <pc:docMk/>
            <pc:sldMk cId="0" sldId="260"/>
            <ac:picMk id="9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a69cc84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a69cc849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a69cc849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a69cc849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69cc849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a69cc849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a69cc849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a69cc849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ww.footprintcalculator.org/home/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nva.com/design/DAF-BikTnp0/J2h5qoFV0SLGdv2EX_xrWQ/edit?utm_content=DAF-BikTnp0&amp;utm_campaign=designshare&amp;utm_medium=link2&amp;utm_source=sharebutt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aCu9rZvXRL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JRSCLqjGvV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60200" cy="5148000"/>
          </a:xfrm>
          <a:prstGeom prst="rect">
            <a:avLst/>
          </a:prstGeom>
          <a:solidFill>
            <a:srgbClr val="0A7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8576" b="6928"/>
          <a:stretch/>
        </p:blipFill>
        <p:spPr>
          <a:xfrm>
            <a:off x="-32750" y="-17725"/>
            <a:ext cx="9209677" cy="518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36000"/>
          </a:blip>
          <a:srcRect l="10104" t="10265"/>
          <a:stretch/>
        </p:blipFill>
        <p:spPr>
          <a:xfrm>
            <a:off x="-40239" y="-17725"/>
            <a:ext cx="9209677" cy="518344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67900" y="1722050"/>
            <a:ext cx="54084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DIGITAL NOTEBOOK</a:t>
            </a:r>
            <a: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to know your Carbon Footprint</a:t>
            </a:r>
            <a:endParaRPr sz="4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7900" y="4207709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Student Name: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81000" y="393700"/>
            <a:ext cx="8310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Ecological / Carbon footprint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93700" y="1028700"/>
            <a:ext cx="5733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Let’s check your carbon footprint.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481750" y="4462400"/>
            <a:ext cx="418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4"/>
              </a:rPr>
              <a:t>Ecological Footprint Calculator</a:t>
            </a:r>
            <a:endParaRPr sz="19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68" name="Google Shape;68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2738" y="1502824"/>
            <a:ext cx="5958525" cy="28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523300" y="1443000"/>
            <a:ext cx="8168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81000" y="393700"/>
            <a:ext cx="8310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My ecological footprint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93700" y="1028700"/>
            <a:ext cx="5733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Below are my results.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23300" y="4750700"/>
            <a:ext cx="788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Also post your data to our </a:t>
            </a:r>
            <a:r>
              <a:rPr lang="en" sz="1200" u="sng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4"/>
              </a:rPr>
              <a:t>whole class board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and our </a:t>
            </a:r>
            <a:r>
              <a:rPr lang="en" sz="1200">
                <a:solidFill>
                  <a:schemeClr val="dk1"/>
                </a:solidFill>
                <a:highlight>
                  <a:schemeClr val="accent6"/>
                </a:highlight>
                <a:latin typeface="Lexend Light"/>
                <a:ea typeface="Lexend Light"/>
                <a:cs typeface="Lexend Light"/>
                <a:sym typeface="Lexend Light"/>
              </a:rPr>
              <a:t>&lt;placeholder link for whole class spreadsheet&gt;</a:t>
            </a: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.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2948200" y="1520300"/>
            <a:ext cx="5703600" cy="3249300"/>
          </a:xfrm>
          <a:prstGeom prst="rect">
            <a:avLst/>
          </a:prstGeom>
          <a:noFill/>
          <a:ln w="9525" cap="flat" cmpd="sng">
            <a:solidFill>
              <a:srgbClr val="155B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everyday choices did you see in the video that impacts our environment? </a:t>
            </a:r>
            <a:r>
              <a:rPr lang="en" sz="12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(e.g. buying imported foods, excessive driving)</a:t>
            </a:r>
            <a:endParaRPr sz="1200" b="1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did you feel when viewing these scenes? Why?</a:t>
            </a: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were some strategies to reduce your carbon footprint?</a:t>
            </a: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81000" y="393700"/>
            <a:ext cx="8626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Meet your carbon footprint in VR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 using your mobile device and answer the following questions.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93700" y="4099425"/>
            <a:ext cx="239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Meet your carbon footprint</a:t>
            </a: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(4.46)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700" y="1699725"/>
            <a:ext cx="2399700" cy="23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2910400" y="1523325"/>
            <a:ext cx="5706900" cy="3287700"/>
          </a:xfrm>
          <a:prstGeom prst="rect">
            <a:avLst/>
          </a:prstGeom>
          <a:noFill/>
          <a:ln w="9525" cap="flat" cmpd="sng">
            <a:solidFill>
              <a:srgbClr val="1D7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was an interesting fact that you learnt?</a:t>
            </a: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countries use the most amount of materials/resources? Why do you think this is?</a:t>
            </a: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When it came to transport, who had the biggest carbon impact?</a:t>
            </a: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</a:pPr>
            <a:r>
              <a:rPr lang="en" sz="1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What’s one thing you now hope to do differently to lower your carbon footprint?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81000" y="393700"/>
            <a:ext cx="8626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impact do you have on the planet?</a:t>
            </a:r>
            <a:endParaRPr sz="32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 using your mobile device and answer the following questions.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93700" y="4099425"/>
            <a:ext cx="23997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What impact do you have on the planet?</a:t>
            </a:r>
            <a:b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2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(6.14)</a:t>
            </a:r>
            <a:endParaRPr sz="12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725" y="1699725"/>
            <a:ext cx="2351626" cy="235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80D04-09B9-4905-ABCB-47918F4900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135FF-9C98-4EF0-A9BD-4EE6B154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Lexend</vt:lpstr>
      <vt:lpstr>Poppins SemiBold</vt:lpstr>
      <vt:lpstr>Arial</vt:lpstr>
      <vt:lpstr>Poppins</vt:lpstr>
      <vt:lpstr>Lexend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your Carbon Footprint student digital notebook</dc:title>
  <dc:creator>Lumination</dc:creator>
  <cp:lastModifiedBy>Broecker, Agnetha (Online Communications Unit)</cp:lastModifiedBy>
  <cp:revision>2</cp:revision>
  <dcterms:modified xsi:type="dcterms:W3CDTF">2024-08-30T06:35:25Z</dcterms:modified>
</cp:coreProperties>
</file>