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3"/>
  </p:sldMasterIdLst>
  <p:notesMasterIdLst>
    <p:notesMasterId r:id="rId1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9144000" cy="5143500" type="screen16x9"/>
  <p:notesSz cx="6858000" cy="9144000"/>
  <p:embeddedFontLst>
    <p:embeddedFont>
      <p:font typeface="Lexend" panose="020B0604020202020204" charset="0"/>
      <p:regular r:id="rId12"/>
      <p:bold r:id="rId13"/>
    </p:embeddedFont>
    <p:embeddedFont>
      <p:font typeface="Lexend Light" panose="020B0604020202020204" charset="0"/>
      <p:regular r:id="rId14"/>
      <p:bold r:id="rId15"/>
    </p:embeddedFont>
    <p:embeddedFont>
      <p:font typeface="Poppins" panose="00000500000000000000" pitchFamily="2" charset="0"/>
      <p:regular r:id="rId16"/>
      <p:bold r:id="rId17"/>
      <p:italic r:id="rId18"/>
      <p:boldItalic r:id="rId19"/>
    </p:embeddedFont>
    <p:embeddedFont>
      <p:font typeface="Poppins SemiBold" panose="000007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'Diaye, Abigail (ICT Strategy and Operations)" userId="aa00991d-3807-4e98-92d9-493e0e2f6ab8" providerId="ADAL" clId="{A568C66D-DA68-4386-8677-C3F62B776DE9}"/>
    <pc:docChg chg="custSel modSld">
      <pc:chgData name="N'Diaye, Abigail (ICT Strategy and Operations)" userId="aa00991d-3807-4e98-92d9-493e0e2f6ab8" providerId="ADAL" clId="{A568C66D-DA68-4386-8677-C3F62B776DE9}" dt="2024-08-27T01:40:10.966" v="6" actId="478"/>
      <pc:docMkLst>
        <pc:docMk/>
      </pc:docMkLst>
      <pc:sldChg chg="delSp mod">
        <pc:chgData name="N'Diaye, Abigail (ICT Strategy and Operations)" userId="aa00991d-3807-4e98-92d9-493e0e2f6ab8" providerId="ADAL" clId="{A568C66D-DA68-4386-8677-C3F62B776DE9}" dt="2024-08-27T01:39:58.108" v="0" actId="478"/>
        <pc:sldMkLst>
          <pc:docMk/>
          <pc:sldMk cId="0" sldId="256"/>
        </pc:sldMkLst>
        <pc:picChg chg="del">
          <ac:chgData name="N'Diaye, Abigail (ICT Strategy and Operations)" userId="aa00991d-3807-4e98-92d9-493e0e2f6ab8" providerId="ADAL" clId="{A568C66D-DA68-4386-8677-C3F62B776DE9}" dt="2024-08-27T01:39:58.108" v="0" actId="478"/>
          <ac:picMkLst>
            <pc:docMk/>
            <pc:sldMk cId="0" sldId="256"/>
            <ac:picMk id="57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A568C66D-DA68-4386-8677-C3F62B776DE9}" dt="2024-08-27T01:40:00.155" v="1" actId="478"/>
        <pc:sldMkLst>
          <pc:docMk/>
          <pc:sldMk cId="0" sldId="257"/>
        </pc:sldMkLst>
        <pc:picChg chg="del">
          <ac:chgData name="N'Diaye, Abigail (ICT Strategy and Operations)" userId="aa00991d-3807-4e98-92d9-493e0e2f6ab8" providerId="ADAL" clId="{A568C66D-DA68-4386-8677-C3F62B776DE9}" dt="2024-08-27T01:40:00.155" v="1" actId="478"/>
          <ac:picMkLst>
            <pc:docMk/>
            <pc:sldMk cId="0" sldId="257"/>
            <ac:picMk id="67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A568C66D-DA68-4386-8677-C3F62B776DE9}" dt="2024-08-27T01:40:02.435" v="2" actId="478"/>
        <pc:sldMkLst>
          <pc:docMk/>
          <pc:sldMk cId="0" sldId="258"/>
        </pc:sldMkLst>
        <pc:picChg chg="del">
          <ac:chgData name="N'Diaye, Abigail (ICT Strategy and Operations)" userId="aa00991d-3807-4e98-92d9-493e0e2f6ab8" providerId="ADAL" clId="{A568C66D-DA68-4386-8677-C3F62B776DE9}" dt="2024-08-27T01:40:02.435" v="2" actId="478"/>
          <ac:picMkLst>
            <pc:docMk/>
            <pc:sldMk cId="0" sldId="258"/>
            <ac:picMk id="77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A568C66D-DA68-4386-8677-C3F62B776DE9}" dt="2024-08-27T01:40:04.372" v="3" actId="478"/>
        <pc:sldMkLst>
          <pc:docMk/>
          <pc:sldMk cId="0" sldId="259"/>
        </pc:sldMkLst>
        <pc:picChg chg="del">
          <ac:chgData name="N'Diaye, Abigail (ICT Strategy and Operations)" userId="aa00991d-3807-4e98-92d9-493e0e2f6ab8" providerId="ADAL" clId="{A568C66D-DA68-4386-8677-C3F62B776DE9}" dt="2024-08-27T01:40:04.372" v="3" actId="478"/>
          <ac:picMkLst>
            <pc:docMk/>
            <pc:sldMk cId="0" sldId="259"/>
            <ac:picMk id="87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A568C66D-DA68-4386-8677-C3F62B776DE9}" dt="2024-08-27T01:40:06.126" v="4" actId="478"/>
        <pc:sldMkLst>
          <pc:docMk/>
          <pc:sldMk cId="0" sldId="260"/>
        </pc:sldMkLst>
        <pc:picChg chg="del">
          <ac:chgData name="N'Diaye, Abigail (ICT Strategy and Operations)" userId="aa00991d-3807-4e98-92d9-493e0e2f6ab8" providerId="ADAL" clId="{A568C66D-DA68-4386-8677-C3F62B776DE9}" dt="2024-08-27T01:40:06.126" v="4" actId="478"/>
          <ac:picMkLst>
            <pc:docMk/>
            <pc:sldMk cId="0" sldId="260"/>
            <ac:picMk id="97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A568C66D-DA68-4386-8677-C3F62B776DE9}" dt="2024-08-27T01:40:08.349" v="5" actId="478"/>
        <pc:sldMkLst>
          <pc:docMk/>
          <pc:sldMk cId="0" sldId="261"/>
        </pc:sldMkLst>
        <pc:picChg chg="del">
          <ac:chgData name="N'Diaye, Abigail (ICT Strategy and Operations)" userId="aa00991d-3807-4e98-92d9-493e0e2f6ab8" providerId="ADAL" clId="{A568C66D-DA68-4386-8677-C3F62B776DE9}" dt="2024-08-27T01:40:08.349" v="5" actId="478"/>
          <ac:picMkLst>
            <pc:docMk/>
            <pc:sldMk cId="0" sldId="261"/>
            <ac:picMk id="104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A568C66D-DA68-4386-8677-C3F62B776DE9}" dt="2024-08-27T01:40:10.966" v="6" actId="478"/>
        <pc:sldMkLst>
          <pc:docMk/>
          <pc:sldMk cId="0" sldId="262"/>
        </pc:sldMkLst>
        <pc:picChg chg="del">
          <ac:chgData name="N'Diaye, Abigail (ICT Strategy and Operations)" userId="aa00991d-3807-4e98-92d9-493e0e2f6ab8" providerId="ADAL" clId="{A568C66D-DA68-4386-8677-C3F62B776DE9}" dt="2024-08-27T01:40:10.966" v="6" actId="478"/>
          <ac:picMkLst>
            <pc:docMk/>
            <pc:sldMk cId="0" sldId="262"/>
            <ac:picMk id="11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c56fe85c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c56fe85c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56fe85c7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56fe85c7f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56fe85c7f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56fe85c7f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56fe85c7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c56fe85c7f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c56fe85c7f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c56fe85c7f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c56fe85c7f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c56fe85c7f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hyperlink" Target="http://www.youtube.com/watch?v=UvphpD_09K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GcXLRr8-hT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oU9jkMLwAl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160200" cy="5148000"/>
          </a:xfrm>
          <a:prstGeom prst="rect">
            <a:avLst/>
          </a:prstGeom>
          <a:solidFill>
            <a:srgbClr val="0A7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t="2740" b="23190"/>
          <a:stretch/>
        </p:blipFill>
        <p:spPr>
          <a:xfrm>
            <a:off x="-32750" y="-17725"/>
            <a:ext cx="9209678" cy="518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 amt="36000"/>
          </a:blip>
          <a:srcRect l="10104" t="10265"/>
          <a:stretch/>
        </p:blipFill>
        <p:spPr>
          <a:xfrm>
            <a:off x="-32825" y="-17725"/>
            <a:ext cx="9209677" cy="51834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67900" y="1722050"/>
            <a:ext cx="54084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  <a:t>DIGITAL NOTEBOOK</a:t>
            </a:r>
            <a:r>
              <a:rPr lang="en" sz="1000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en" sz="1000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en" sz="1000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47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Forces in Motion</a:t>
            </a:r>
            <a:endParaRPr sz="4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67900" y="4207709"/>
            <a:ext cx="3990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Student Name:</a:t>
            </a:r>
            <a:endParaRPr sz="37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81000" y="393700"/>
            <a:ext cx="80181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Station 1: IMVR - Gadgeteer</a:t>
            </a:r>
            <a:endParaRPr sz="36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93700" y="1028700"/>
            <a:ext cx="8315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Use your problem solving skills as you experiment with unbalanced forces.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36875" y="1639050"/>
            <a:ext cx="4749900" cy="29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Working in pairs, strategically place everyday objects to create a chain reaction.</a:t>
            </a:r>
            <a:b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Show your understanding of balanced and unbalanced forces to complete the task.</a:t>
            </a:r>
            <a:b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Consider what objects will exert the appropriate amount of force for what you need.</a:t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8" name="Google Shape;68;p14" descr="Gadgeteer has now left early access with &quot;The Big 1.0 Update&quot;!&#10;&#10;Oculus Quest 🎮 https://www.oculus.com/experiences/quest/2567395559960697&#10;Oculus 🎮 https://www.oculus.com/experiences/rift/2211192328903176/&#10;Steam 🎮 https://store.steampowered.com/app/746560/Gadgeteer/&#10;&#10;Join the Community:&#10;🌐 Website: https://gadgeteergame.com/&#10;🔗 Reddit: https://www.reddit.com/r/gadgeteergame/&#10;📘  Facebook: https://www.facebook.com/gadgeteergame/&#10;🐦 Twitter: https://twitter.com/gadgeteergame&#10;💬 Discord: https://discord.gg/EqTDVmy" title="Gadgeteer | 1.0 Release Trail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6150" y="1752900"/>
            <a:ext cx="3491950" cy="19642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381000" y="393700"/>
            <a:ext cx="86265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Station 2: HHVR - Forces in motion</a:t>
            </a:r>
            <a:endParaRPr sz="36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393700" y="1028700"/>
            <a:ext cx="8316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Scan the QR code using your mobile device and answer the following questions.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393700" y="4099425"/>
            <a:ext cx="239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360° Rube Goldberg Machine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(0:55)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3094025" y="1595400"/>
            <a:ext cx="5550600" cy="28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"/>
              <a:buChar char="●"/>
            </a:pPr>
            <a: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green ball was balanced at the beginning of the video. What force unbalanced the ball and caused it to move?</a:t>
            </a: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3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"/>
              <a:buChar char="●"/>
            </a:pPr>
            <a: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What forces can you see in the video that sped up or slowed down the objects in action?</a:t>
            </a: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3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"/>
              <a:buChar char="●"/>
            </a:pPr>
            <a: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Choose one or two simple system in this video, and recommend an alternative way to complete the same action.</a:t>
            </a: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3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738" y="1595400"/>
            <a:ext cx="2351624" cy="235162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393700" y="4600425"/>
            <a:ext cx="239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You can rewatch the video as needed to answer the questions.</a:t>
            </a:r>
            <a:endParaRPr sz="10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/>
        </p:nvSpPr>
        <p:spPr>
          <a:xfrm>
            <a:off x="381000" y="393700"/>
            <a:ext cx="86265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Station 2: HHVR - Forces in motion</a:t>
            </a:r>
            <a:endParaRPr sz="36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393700" y="1028700"/>
            <a:ext cx="8316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Scan the QR code using your mobile device and answer the following questions.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393700" y="4099425"/>
            <a:ext cx="239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 NOT Push The Red Button! 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(1:40)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3094025" y="1595400"/>
            <a:ext cx="5550600" cy="28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"/>
              <a:buChar char="●"/>
            </a:pPr>
            <a: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What balanced objects do you see at the start of this video?</a:t>
            </a: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3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"/>
              <a:buChar char="●"/>
            </a:pPr>
            <a: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Why do you think the dominos get larger as they go on?</a:t>
            </a: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3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"/>
              <a:buChar char="●"/>
            </a:pPr>
            <a: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What additional step would you have added to this chain reaction?</a:t>
            </a: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3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175" y="1567225"/>
            <a:ext cx="2356748" cy="235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/>
        </p:nvSpPr>
        <p:spPr>
          <a:xfrm>
            <a:off x="470650" y="1366800"/>
            <a:ext cx="8174100" cy="3572700"/>
          </a:xfrm>
          <a:prstGeom prst="rect">
            <a:avLst/>
          </a:prstGeom>
          <a:noFill/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Looking around this room, what object would you use to unbalance a balanced object to make it move? Draw and label a simple design below.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381000" y="393700"/>
            <a:ext cx="86265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Station 2: HHVR - Forces in motion</a:t>
            </a:r>
            <a:endParaRPr sz="36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393700" y="952500"/>
            <a:ext cx="8316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Time to get creative and unbalanced your world!</a:t>
            </a:r>
            <a:endParaRPr sz="15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/>
        </p:nvSpPr>
        <p:spPr>
          <a:xfrm>
            <a:off x="381000" y="393700"/>
            <a:ext cx="86265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Station 3: Creation - CoSpaces</a:t>
            </a:r>
            <a:endParaRPr sz="36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393700" y="1028700"/>
            <a:ext cx="8316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Time for some trial and error!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393700" y="1592425"/>
            <a:ext cx="4886100" cy="27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Experiment with the physics feature on CoSpaces to create a chain reaction.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 Light"/>
              <a:buAutoNum type="arabicPeriod"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Drag items in your space from the ‘Library’.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 Light"/>
              <a:buAutoNum type="arabicPeriod"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Right click on objects and turn on ‘physics’.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 Light"/>
              <a:buAutoNum type="arabicPeriod"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Adjust the mass, bounciness, and friction of each object.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 Light"/>
              <a:buAutoNum type="arabicPeriod"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Press play to test your product.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 Light"/>
              <a:buAutoNum type="arabicPeriod"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Continue adjusting each object’s physics until you have reached your desired outcome.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 Light"/>
              <a:buAutoNum type="arabicPeriod"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Add some code block to make your objects react when collided with one another.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" name="CoSpaces 1">
            <a:hlinkClick r:id="" action="ppaction://media"/>
            <a:extLst>
              <a:ext uri="{FF2B5EF4-FFF2-40B4-BE49-F238E27FC236}">
                <a16:creationId xmlns:a16="http://schemas.microsoft.com/office/drawing/2014/main" id="{14FFB7A8-09EA-DA30-AF8D-990030D62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3972" y="1592425"/>
            <a:ext cx="2953189" cy="216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/>
        </p:nvSpPr>
        <p:spPr>
          <a:xfrm>
            <a:off x="393700" y="1592425"/>
            <a:ext cx="8316000" cy="3347100"/>
          </a:xfrm>
          <a:prstGeom prst="rect">
            <a:avLst/>
          </a:prstGeom>
          <a:noFill/>
          <a:ln w="9525" cap="flat" cmpd="sng">
            <a:solidFill>
              <a:srgbClr val="155B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381000" y="393700"/>
            <a:ext cx="86265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Station 3: Creation - CoSpaces</a:t>
            </a:r>
            <a:endParaRPr sz="36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393700" y="1028700"/>
            <a:ext cx="8316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Video record your chain reaction and insert on this page.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8D7D82A05AF46A3813CC4746020EE" ma:contentTypeVersion="15" ma:contentTypeDescription="Create a new document." ma:contentTypeScope="" ma:versionID="eb0701ad750b93e2bac018fcca5ac311">
  <xsd:schema xmlns:xsd="http://www.w3.org/2001/XMLSchema" xmlns:xs="http://www.w3.org/2001/XMLSchema" xmlns:p="http://schemas.microsoft.com/office/2006/metadata/properties" xmlns:ns2="6acfb8c9-04c0-42b8-bd12-b499039053bd" xmlns:ns3="0d428a07-af55-49e5-a5bc-84a3e5008842" targetNamespace="http://schemas.microsoft.com/office/2006/metadata/properties" ma:root="true" ma:fieldsID="3cb7070e0d67a0aa7cdd89300f911528" ns2:_="" ns3:_="">
    <xsd:import namespace="6acfb8c9-04c0-42b8-bd12-b499039053bd"/>
    <xsd:import namespace="0d428a07-af55-49e5-a5bc-84a3e5008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fb8c9-04c0-42b8-bd12-b49903905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28a07-af55-49e5-a5bc-84a3e500884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8d38f35-fa6f-42b1-a448-f5eb7172ef83}" ma:internalName="TaxCatchAll" ma:showField="CatchAllData" ma:web="0d428a07-af55-49e5-a5bc-84a3e5008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4DC8CC-8DA2-44E2-B096-9730A91C01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cfb8c9-04c0-42b8-bd12-b499039053bd"/>
    <ds:schemaRef ds:uri="0d428a07-af55-49e5-a5bc-84a3e50088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612702-9CC0-445D-AB82-1EFD118304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416</Words>
  <Application>Microsoft Office PowerPoint</Application>
  <PresentationFormat>On-screen Show (16:9)</PresentationFormat>
  <Paragraphs>37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Lexend Light</vt:lpstr>
      <vt:lpstr>Arial</vt:lpstr>
      <vt:lpstr>Lexend</vt:lpstr>
      <vt:lpstr>Poppins SemiBold</vt:lpstr>
      <vt:lpstr>Poppins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Forces in motion student digital notebook</dc:title>
  <dc:creator>Lumination</dc:creator>
  <cp:lastModifiedBy>Broecker, Agnetha (Online Communications Unit)</cp:lastModifiedBy>
  <cp:revision>2</cp:revision>
  <dcterms:modified xsi:type="dcterms:W3CDTF">2024-08-30T06:52:56Z</dcterms:modified>
</cp:coreProperties>
</file>