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Lst>
  <p:notesMasterIdLst>
    <p:notesMasterId r:id="rId14"/>
  </p:notesMasterIdLst>
  <p:sldIdLst>
    <p:sldId id="256" r:id="rId4"/>
    <p:sldId id="257" r:id="rId5"/>
    <p:sldId id="258" r:id="rId6"/>
    <p:sldId id="259" r:id="rId7"/>
    <p:sldId id="260" r:id="rId8"/>
    <p:sldId id="261" r:id="rId9"/>
    <p:sldId id="262" r:id="rId10"/>
    <p:sldId id="263" r:id="rId11"/>
    <p:sldId id="264" r:id="rId12"/>
    <p:sldId id="265" r:id="rId13"/>
  </p:sldIdLst>
  <p:sldSz cx="9144000" cy="5143500" type="screen16x9"/>
  <p:notesSz cx="6858000" cy="9144000"/>
  <p:embeddedFontLst>
    <p:embeddedFont>
      <p:font typeface="Lexend" panose="020B0604020202020204" charset="0"/>
      <p:regular r:id="rId15"/>
      <p:bold r:id="rId16"/>
    </p:embeddedFont>
    <p:embeddedFont>
      <p:font typeface="Lexend Light" panose="020B0604020202020204" charset="0"/>
      <p:regular r:id="rId17"/>
      <p:bold r:id="rId18"/>
    </p:embeddedFont>
    <p:embeddedFont>
      <p:font typeface="Poppins" panose="00000500000000000000" pitchFamily="2" charset="0"/>
      <p:regular r:id="rId19"/>
      <p:bold r:id="rId20"/>
      <p:italic r:id="rId21"/>
      <p:boldItalic r:id="rId22"/>
    </p:embeddedFont>
    <p:embeddedFont>
      <p:font typeface="Poppins SemiBold" panose="000007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iTMmzHyJoHqx8qr/AmAQ8EB23a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Master" Target="slideMasters/slideMaster1.xml"/><Relationship Id="rId21"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3.fntdata"/><Relationship Id="rId25" Type="http://schemas.openxmlformats.org/officeDocument/2006/relationships/font" Target="fonts/font11.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font" Target="fonts/font1.fntdata"/><Relationship Id="rId23" Type="http://schemas.openxmlformats.org/officeDocument/2006/relationships/font" Target="fonts/font9.fntdata"/><Relationship Id="rId28" Type="http://customschemas.google.com/relationships/presentationmetadata" Target="metadata"/><Relationship Id="rId10" Type="http://schemas.openxmlformats.org/officeDocument/2006/relationships/slide" Target="slides/slide7.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8.fntdata"/><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Diaye, Abigail (ICT Strategy and Operations)" userId="aa00991d-3807-4e98-92d9-493e0e2f6ab8" providerId="ADAL" clId="{30DC8C18-1101-403D-9335-FC304C142D41}"/>
    <pc:docChg chg="custSel modSld">
      <pc:chgData name="N'Diaye, Abigail (ICT Strategy and Operations)" userId="aa00991d-3807-4e98-92d9-493e0e2f6ab8" providerId="ADAL" clId="{30DC8C18-1101-403D-9335-FC304C142D41}" dt="2024-08-27T00:58:13.509" v="9" actId="478"/>
      <pc:docMkLst>
        <pc:docMk/>
      </pc:docMkLst>
      <pc:sldChg chg="delSp mod">
        <pc:chgData name="N'Diaye, Abigail (ICT Strategy and Operations)" userId="aa00991d-3807-4e98-92d9-493e0e2f6ab8" providerId="ADAL" clId="{30DC8C18-1101-403D-9335-FC304C142D41}" dt="2024-08-27T00:57:51.701" v="0" actId="478"/>
        <pc:sldMkLst>
          <pc:docMk/>
          <pc:sldMk cId="0" sldId="257"/>
        </pc:sldMkLst>
        <pc:picChg chg="del">
          <ac:chgData name="N'Diaye, Abigail (ICT Strategy and Operations)" userId="aa00991d-3807-4e98-92d9-493e0e2f6ab8" providerId="ADAL" clId="{30DC8C18-1101-403D-9335-FC304C142D41}" dt="2024-08-27T00:57:51.701" v="0" actId="478"/>
          <ac:picMkLst>
            <pc:docMk/>
            <pc:sldMk cId="0" sldId="257"/>
            <ac:picMk id="66" creationId="{00000000-0000-0000-0000-000000000000}"/>
          </ac:picMkLst>
        </pc:picChg>
      </pc:sldChg>
      <pc:sldChg chg="delSp mod">
        <pc:chgData name="N'Diaye, Abigail (ICT Strategy and Operations)" userId="aa00991d-3807-4e98-92d9-493e0e2f6ab8" providerId="ADAL" clId="{30DC8C18-1101-403D-9335-FC304C142D41}" dt="2024-08-27T00:57:53.659" v="1" actId="478"/>
        <pc:sldMkLst>
          <pc:docMk/>
          <pc:sldMk cId="0" sldId="258"/>
        </pc:sldMkLst>
        <pc:picChg chg="del">
          <ac:chgData name="N'Diaye, Abigail (ICT Strategy and Operations)" userId="aa00991d-3807-4e98-92d9-493e0e2f6ab8" providerId="ADAL" clId="{30DC8C18-1101-403D-9335-FC304C142D41}" dt="2024-08-27T00:57:53.659" v="1" actId="478"/>
          <ac:picMkLst>
            <pc:docMk/>
            <pc:sldMk cId="0" sldId="258"/>
            <ac:picMk id="78" creationId="{00000000-0000-0000-0000-000000000000}"/>
          </ac:picMkLst>
        </pc:picChg>
      </pc:sldChg>
      <pc:sldChg chg="delSp mod">
        <pc:chgData name="N'Diaye, Abigail (ICT Strategy and Operations)" userId="aa00991d-3807-4e98-92d9-493e0e2f6ab8" providerId="ADAL" clId="{30DC8C18-1101-403D-9335-FC304C142D41}" dt="2024-08-27T00:57:55.675" v="2" actId="478"/>
        <pc:sldMkLst>
          <pc:docMk/>
          <pc:sldMk cId="0" sldId="259"/>
        </pc:sldMkLst>
        <pc:picChg chg="del">
          <ac:chgData name="N'Diaye, Abigail (ICT Strategy and Operations)" userId="aa00991d-3807-4e98-92d9-493e0e2f6ab8" providerId="ADAL" clId="{30DC8C18-1101-403D-9335-FC304C142D41}" dt="2024-08-27T00:57:55.675" v="2" actId="478"/>
          <ac:picMkLst>
            <pc:docMk/>
            <pc:sldMk cId="0" sldId="259"/>
            <ac:picMk id="91" creationId="{00000000-0000-0000-0000-000000000000}"/>
          </ac:picMkLst>
        </pc:picChg>
      </pc:sldChg>
      <pc:sldChg chg="delSp mod">
        <pc:chgData name="N'Diaye, Abigail (ICT Strategy and Operations)" userId="aa00991d-3807-4e98-92d9-493e0e2f6ab8" providerId="ADAL" clId="{30DC8C18-1101-403D-9335-FC304C142D41}" dt="2024-08-27T00:58:00.171" v="3" actId="478"/>
        <pc:sldMkLst>
          <pc:docMk/>
          <pc:sldMk cId="0" sldId="260"/>
        </pc:sldMkLst>
        <pc:picChg chg="del">
          <ac:chgData name="N'Diaye, Abigail (ICT Strategy and Operations)" userId="aa00991d-3807-4e98-92d9-493e0e2f6ab8" providerId="ADAL" clId="{30DC8C18-1101-403D-9335-FC304C142D41}" dt="2024-08-27T00:58:00.171" v="3" actId="478"/>
          <ac:picMkLst>
            <pc:docMk/>
            <pc:sldMk cId="0" sldId="260"/>
            <ac:picMk id="100" creationId="{00000000-0000-0000-0000-000000000000}"/>
          </ac:picMkLst>
        </pc:picChg>
      </pc:sldChg>
      <pc:sldChg chg="delSp mod">
        <pc:chgData name="N'Diaye, Abigail (ICT Strategy and Operations)" userId="aa00991d-3807-4e98-92d9-493e0e2f6ab8" providerId="ADAL" clId="{30DC8C18-1101-403D-9335-FC304C142D41}" dt="2024-08-27T00:58:03.141" v="4" actId="478"/>
        <pc:sldMkLst>
          <pc:docMk/>
          <pc:sldMk cId="0" sldId="261"/>
        </pc:sldMkLst>
        <pc:picChg chg="del">
          <ac:chgData name="N'Diaye, Abigail (ICT Strategy and Operations)" userId="aa00991d-3807-4e98-92d9-493e0e2f6ab8" providerId="ADAL" clId="{30DC8C18-1101-403D-9335-FC304C142D41}" dt="2024-08-27T00:58:03.141" v="4" actId="478"/>
          <ac:picMkLst>
            <pc:docMk/>
            <pc:sldMk cId="0" sldId="261"/>
            <ac:picMk id="110" creationId="{00000000-0000-0000-0000-000000000000}"/>
          </ac:picMkLst>
        </pc:picChg>
      </pc:sldChg>
      <pc:sldChg chg="delSp mod">
        <pc:chgData name="N'Diaye, Abigail (ICT Strategy and Operations)" userId="aa00991d-3807-4e98-92d9-493e0e2f6ab8" providerId="ADAL" clId="{30DC8C18-1101-403D-9335-FC304C142D41}" dt="2024-08-27T00:58:05.828" v="5" actId="478"/>
        <pc:sldMkLst>
          <pc:docMk/>
          <pc:sldMk cId="0" sldId="262"/>
        </pc:sldMkLst>
        <pc:picChg chg="del">
          <ac:chgData name="N'Diaye, Abigail (ICT Strategy and Operations)" userId="aa00991d-3807-4e98-92d9-493e0e2f6ab8" providerId="ADAL" clId="{30DC8C18-1101-403D-9335-FC304C142D41}" dt="2024-08-27T00:58:05.828" v="5" actId="478"/>
          <ac:picMkLst>
            <pc:docMk/>
            <pc:sldMk cId="0" sldId="262"/>
            <ac:picMk id="120" creationId="{00000000-0000-0000-0000-000000000000}"/>
          </ac:picMkLst>
        </pc:picChg>
      </pc:sldChg>
      <pc:sldChg chg="delSp modSp mod">
        <pc:chgData name="N'Diaye, Abigail (ICT Strategy and Operations)" userId="aa00991d-3807-4e98-92d9-493e0e2f6ab8" providerId="ADAL" clId="{30DC8C18-1101-403D-9335-FC304C142D41}" dt="2024-08-27T00:58:08.836" v="7" actId="478"/>
        <pc:sldMkLst>
          <pc:docMk/>
          <pc:sldMk cId="0" sldId="263"/>
        </pc:sldMkLst>
        <pc:picChg chg="del mod">
          <ac:chgData name="N'Diaye, Abigail (ICT Strategy and Operations)" userId="aa00991d-3807-4e98-92d9-493e0e2f6ab8" providerId="ADAL" clId="{30DC8C18-1101-403D-9335-FC304C142D41}" dt="2024-08-27T00:58:08.836" v="7" actId="478"/>
          <ac:picMkLst>
            <pc:docMk/>
            <pc:sldMk cId="0" sldId="263"/>
            <ac:picMk id="138" creationId="{00000000-0000-0000-0000-000000000000}"/>
          </ac:picMkLst>
        </pc:picChg>
      </pc:sldChg>
      <pc:sldChg chg="delSp mod">
        <pc:chgData name="N'Diaye, Abigail (ICT Strategy and Operations)" userId="aa00991d-3807-4e98-92d9-493e0e2f6ab8" providerId="ADAL" clId="{30DC8C18-1101-403D-9335-FC304C142D41}" dt="2024-08-27T00:58:11.430" v="8" actId="478"/>
        <pc:sldMkLst>
          <pc:docMk/>
          <pc:sldMk cId="0" sldId="264"/>
        </pc:sldMkLst>
        <pc:picChg chg="del">
          <ac:chgData name="N'Diaye, Abigail (ICT Strategy and Operations)" userId="aa00991d-3807-4e98-92d9-493e0e2f6ab8" providerId="ADAL" clId="{30DC8C18-1101-403D-9335-FC304C142D41}" dt="2024-08-27T00:58:11.430" v="8" actId="478"/>
          <ac:picMkLst>
            <pc:docMk/>
            <pc:sldMk cId="0" sldId="264"/>
            <ac:picMk id="152" creationId="{00000000-0000-0000-0000-000000000000}"/>
          </ac:picMkLst>
        </pc:picChg>
      </pc:sldChg>
      <pc:sldChg chg="delSp mod">
        <pc:chgData name="N'Diaye, Abigail (ICT Strategy and Operations)" userId="aa00991d-3807-4e98-92d9-493e0e2f6ab8" providerId="ADAL" clId="{30DC8C18-1101-403D-9335-FC304C142D41}" dt="2024-08-27T00:58:13.509" v="9" actId="478"/>
        <pc:sldMkLst>
          <pc:docMk/>
          <pc:sldMk cId="0" sldId="265"/>
        </pc:sldMkLst>
        <pc:picChg chg="del">
          <ac:chgData name="N'Diaye, Abigail (ICT Strategy and Operations)" userId="aa00991d-3807-4e98-92d9-493e0e2f6ab8" providerId="ADAL" clId="{30DC8C18-1101-403D-9335-FC304C142D41}" dt="2024-08-27T00:58:13.509" v="9" actId="478"/>
          <ac:picMkLst>
            <pc:docMk/>
            <pc:sldMk cId="0" sldId="265"/>
            <ac:picMk id="160" creationId="{00000000-0000-0000-0000-000000000000}"/>
          </ac:picMkLst>
        </pc:picChg>
      </pc:sldChg>
    </pc:docChg>
  </pc:docChgLst>
  <pc:docChgLst>
    <pc:chgData name="N'Diaye, Abigail (ICT Strategic Operations and Reform)" userId="aa00991d-3807-4e98-92d9-493e0e2f6ab8" providerId="ADAL" clId="{E32F0201-FFF7-40BB-980F-95FAD68520CB}"/>
    <pc:docChg chg="custSel modSld">
      <pc:chgData name="N'Diaye, Abigail (ICT Strategic Operations and Reform)" userId="aa00991d-3807-4e98-92d9-493e0e2f6ab8" providerId="ADAL" clId="{E32F0201-FFF7-40BB-980F-95FAD68520CB}" dt="2024-07-30T01:21:47.512" v="8" actId="1076"/>
      <pc:docMkLst>
        <pc:docMk/>
      </pc:docMkLst>
      <pc:sldChg chg="delSp modSp mod setBg">
        <pc:chgData name="N'Diaye, Abigail (ICT Strategic Operations and Reform)" userId="aa00991d-3807-4e98-92d9-493e0e2f6ab8" providerId="ADAL" clId="{E32F0201-FFF7-40BB-980F-95FAD68520CB}" dt="2024-07-30T01:21:47.512" v="8" actId="1076"/>
        <pc:sldMkLst>
          <pc:docMk/>
          <pc:sldMk cId="0" sldId="256"/>
        </pc:sldMkLst>
        <pc:spChg chg="del">
          <ac:chgData name="N'Diaye, Abigail (ICT Strategic Operations and Reform)" userId="aa00991d-3807-4e98-92d9-493e0e2f6ab8" providerId="ADAL" clId="{E32F0201-FFF7-40BB-980F-95FAD68520CB}" dt="2024-07-30T01:21:27.213" v="3" actId="478"/>
          <ac:spMkLst>
            <pc:docMk/>
            <pc:sldMk cId="0" sldId="256"/>
            <ac:spMk id="54" creationId="{00000000-0000-0000-0000-000000000000}"/>
          </ac:spMkLst>
        </pc:spChg>
        <pc:spChg chg="mod">
          <ac:chgData name="N'Diaye, Abigail (ICT Strategic Operations and Reform)" userId="aa00991d-3807-4e98-92d9-493e0e2f6ab8" providerId="ADAL" clId="{E32F0201-FFF7-40BB-980F-95FAD68520CB}" dt="2024-07-30T01:20:31.274" v="0" actId="20577"/>
          <ac:spMkLst>
            <pc:docMk/>
            <pc:sldMk cId="0" sldId="256"/>
            <ac:spMk id="57" creationId="{00000000-0000-0000-0000-000000000000}"/>
          </ac:spMkLst>
        </pc:spChg>
        <pc:spChg chg="mod">
          <ac:chgData name="N'Diaye, Abigail (ICT Strategic Operations and Reform)" userId="aa00991d-3807-4e98-92d9-493e0e2f6ab8" providerId="ADAL" clId="{E32F0201-FFF7-40BB-980F-95FAD68520CB}" dt="2024-07-30T01:21:47.512" v="8" actId="1076"/>
          <ac:spMkLst>
            <pc:docMk/>
            <pc:sldMk cId="0" sldId="256"/>
            <ac:spMk id="59" creationId="{00000000-0000-0000-0000-000000000000}"/>
          </ac:spMkLst>
        </pc:spChg>
        <pc:picChg chg="del">
          <ac:chgData name="N'Diaye, Abigail (ICT Strategic Operations and Reform)" userId="aa00991d-3807-4e98-92d9-493e0e2f6ab8" providerId="ADAL" clId="{E32F0201-FFF7-40BB-980F-95FAD68520CB}" dt="2024-07-30T01:21:26.534" v="2" actId="478"/>
          <ac:picMkLst>
            <pc:docMk/>
            <pc:sldMk cId="0" sldId="256"/>
            <ac:picMk id="55" creationId="{00000000-0000-0000-0000-000000000000}"/>
          </ac:picMkLst>
        </pc:picChg>
        <pc:picChg chg="del">
          <ac:chgData name="N'Diaye, Abigail (ICT Strategic Operations and Reform)" userId="aa00991d-3807-4e98-92d9-493e0e2f6ab8" providerId="ADAL" clId="{E32F0201-FFF7-40BB-980F-95FAD68520CB}" dt="2024-07-30T01:21:28.028" v="4" actId="478"/>
          <ac:picMkLst>
            <pc:docMk/>
            <pc:sldMk cId="0" sldId="256"/>
            <ac:picMk id="56" creationId="{00000000-0000-0000-0000-000000000000}"/>
          </ac:picMkLst>
        </pc:picChg>
        <pc:picChg chg="del">
          <ac:chgData name="N'Diaye, Abigail (ICT Strategic Operations and Reform)" userId="aa00991d-3807-4e98-92d9-493e0e2f6ab8" providerId="ADAL" clId="{E32F0201-FFF7-40BB-980F-95FAD68520CB}" dt="2024-07-30T01:21:25.795" v="1" actId="478"/>
          <ac:picMkLst>
            <pc:docMk/>
            <pc:sldMk cId="0" sldId="256"/>
            <ac:picMk id="58"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728df6d9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728df6d9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2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1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2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bit.ly/MusicPainting" TargetMode="Externa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
        <p:nvSpPr>
          <p:cNvPr id="57" name="Google Shape;57;p1"/>
          <p:cNvSpPr txBox="1"/>
          <p:nvPr/>
        </p:nvSpPr>
        <p:spPr>
          <a:xfrm>
            <a:off x="367900" y="1722041"/>
            <a:ext cx="3990600" cy="14931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900"/>
              <a:buFont typeface="Arial"/>
              <a:buNone/>
            </a:pPr>
            <a:r>
              <a:rPr lang="en" sz="900" b="1" i="0" u="none" strike="noStrike" cap="none" dirty="0">
                <a:solidFill>
                  <a:schemeClr val="lt1"/>
                </a:solidFill>
                <a:latin typeface="Poppins"/>
                <a:ea typeface="Poppins"/>
                <a:cs typeface="Poppins"/>
                <a:sym typeface="Poppins"/>
              </a:rPr>
              <a:t>TEACHING DECK</a:t>
            </a:r>
            <a:r>
              <a:rPr lang="en" sz="1000" b="0" i="0" u="none" strike="noStrike" cap="none" dirty="0">
                <a:solidFill>
                  <a:schemeClr val="lt1"/>
                </a:solidFill>
                <a:latin typeface="Poppins"/>
                <a:ea typeface="Poppins"/>
                <a:cs typeface="Poppins"/>
                <a:sym typeface="Poppins"/>
              </a:rPr>
              <a:t> </a:t>
            </a:r>
            <a:br>
              <a:rPr lang="en" sz="1000" b="0" i="0" u="none" strike="noStrike" cap="none" dirty="0">
                <a:solidFill>
                  <a:schemeClr val="lt1"/>
                </a:solidFill>
                <a:latin typeface="Poppins"/>
                <a:ea typeface="Poppins"/>
                <a:cs typeface="Poppins"/>
                <a:sym typeface="Poppins"/>
              </a:rPr>
            </a:br>
            <a:br>
              <a:rPr lang="en" sz="1000" b="0" i="0" u="none" strike="noStrike" cap="none" dirty="0">
                <a:solidFill>
                  <a:schemeClr val="lt1"/>
                </a:solidFill>
                <a:latin typeface="Poppins"/>
                <a:ea typeface="Poppins"/>
                <a:cs typeface="Poppins"/>
                <a:sym typeface="Poppins"/>
              </a:rPr>
            </a:br>
            <a:r>
              <a:rPr lang="en" sz="4800" b="0" i="0" u="none" strike="noStrike" cap="none" dirty="0">
                <a:solidFill>
                  <a:schemeClr val="lt1"/>
                </a:solidFill>
                <a:latin typeface="Poppins SemiBold"/>
                <a:ea typeface="Poppins SemiBold"/>
                <a:cs typeface="Poppins SemiBold"/>
                <a:sym typeface="Poppins SemiBold"/>
              </a:rPr>
              <a:t>Painting with music</a:t>
            </a:r>
            <a:endParaRPr sz="4800" b="0" i="0" u="none" strike="noStrike" cap="none" dirty="0">
              <a:solidFill>
                <a:schemeClr val="lt1"/>
              </a:solidFill>
              <a:latin typeface="Poppins SemiBold"/>
              <a:ea typeface="Poppins SemiBold"/>
              <a:cs typeface="Poppins SemiBold"/>
              <a:sym typeface="Poppins SemiBold"/>
            </a:endParaRPr>
          </a:p>
        </p:txBody>
      </p:sp>
      <p:sp>
        <p:nvSpPr>
          <p:cNvPr id="59" name="Google Shape;59;p1"/>
          <p:cNvSpPr txBox="1"/>
          <p:nvPr/>
        </p:nvSpPr>
        <p:spPr>
          <a:xfrm>
            <a:off x="367900" y="4367036"/>
            <a:ext cx="3990600" cy="83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dirty="0">
                <a:solidFill>
                  <a:srgbClr val="FFFFFF"/>
                </a:solidFill>
                <a:latin typeface="Poppins"/>
                <a:ea typeface="Poppins"/>
                <a:cs typeface="Poppins"/>
                <a:sym typeface="Poppins"/>
              </a:rPr>
              <a:t>Explore the connection between art and music.</a:t>
            </a:r>
            <a:endParaRPr sz="3700" b="0" i="0" u="none" strike="noStrike" cap="none" dirty="0">
              <a:solidFill>
                <a:schemeClr val="lt1"/>
              </a:solidFill>
              <a:latin typeface="Poppins SemiBold"/>
              <a:ea typeface="Poppins SemiBold"/>
              <a:cs typeface="Poppins SemiBold"/>
              <a:sym typeface="Poppins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10"/>
          <p:cNvSpPr txBox="1"/>
          <p:nvPr/>
        </p:nvSpPr>
        <p:spPr>
          <a:xfrm>
            <a:off x="470125" y="845275"/>
            <a:ext cx="8209500" cy="38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Sharing inspiration</a:t>
            </a:r>
            <a:endParaRPr sz="1600" b="0" i="0" u="none" strike="noStrike" cap="none">
              <a:solidFill>
                <a:srgbClr val="0A798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A798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Move into small groups (2-3) and share your ‘paint with music’ creation. Discuss the following:</a:t>
            </a:r>
            <a:endParaRPr sz="1600" b="0" i="0" u="none" strike="noStrike" cap="none">
              <a:solidFill>
                <a:srgbClr val="0A798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A7982"/>
              </a:solidFill>
              <a:latin typeface="Poppins"/>
              <a:ea typeface="Poppins"/>
              <a:cs typeface="Poppins"/>
              <a:sym typeface="Poppins"/>
            </a:endParaRPr>
          </a:p>
        </p:txBody>
      </p:sp>
      <p:sp>
        <p:nvSpPr>
          <p:cNvPr id="158" name="Google Shape;158;p10"/>
          <p:cNvSpPr txBox="1"/>
          <p:nvPr/>
        </p:nvSpPr>
        <p:spPr>
          <a:xfrm>
            <a:off x="440900" y="2077425"/>
            <a:ext cx="5147100" cy="2861975"/>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2"/>
              </a:buClr>
              <a:buSzPts val="1800"/>
              <a:buFont typeface="Lexend"/>
              <a:buChar char="●"/>
            </a:pPr>
            <a:r>
              <a:rPr lang="en" sz="1600" b="0" i="0" u="none" strike="noStrike" cap="none">
                <a:solidFill>
                  <a:schemeClr val="dk2"/>
                </a:solidFill>
                <a:latin typeface="Lexend"/>
                <a:ea typeface="Lexend"/>
                <a:cs typeface="Lexend"/>
                <a:sym typeface="Lexend"/>
              </a:rPr>
              <a:t>What inspired you to create this work?</a:t>
            </a:r>
            <a:endParaRPr sz="1600" b="0" i="0" u="none" strike="noStrike" cap="none">
              <a:solidFill>
                <a:schemeClr val="dk2"/>
              </a:solidFill>
              <a:latin typeface="Lexend"/>
              <a:ea typeface="Lexend"/>
              <a:cs typeface="Lexend"/>
              <a:sym typeface="Lexend"/>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Lexend"/>
              <a:ea typeface="Lexend"/>
              <a:cs typeface="Lexend"/>
              <a:sym typeface="Lexend"/>
            </a:endParaRPr>
          </a:p>
          <a:p>
            <a:pPr marL="457200" marR="0" lvl="0" indent="-342900" algn="l" rtl="0">
              <a:lnSpc>
                <a:spcPct val="100000"/>
              </a:lnSpc>
              <a:spcBef>
                <a:spcPts val="0"/>
              </a:spcBef>
              <a:spcAft>
                <a:spcPts val="0"/>
              </a:spcAft>
              <a:buClr>
                <a:schemeClr val="dk2"/>
              </a:buClr>
              <a:buSzPts val="1800"/>
              <a:buFont typeface="Lexend"/>
              <a:buChar char="●"/>
            </a:pPr>
            <a:r>
              <a:rPr lang="en" sz="1600" b="0" i="0" u="none" strike="noStrike" cap="none">
                <a:solidFill>
                  <a:schemeClr val="dk2"/>
                </a:solidFill>
                <a:latin typeface="Lexend"/>
                <a:ea typeface="Lexend"/>
                <a:cs typeface="Lexend"/>
                <a:sym typeface="Lexend"/>
              </a:rPr>
              <a:t>What did you think about being able to hear their paintings? </a:t>
            </a:r>
            <a:endParaRPr sz="1600" b="0" i="0" u="none" strike="noStrike" cap="none">
              <a:solidFill>
                <a:schemeClr val="dk2"/>
              </a:solidFill>
              <a:latin typeface="Lexend"/>
              <a:ea typeface="Lexend"/>
              <a:cs typeface="Lexend"/>
              <a:sym typeface="Lexend"/>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Lexend"/>
              <a:ea typeface="Lexend"/>
              <a:cs typeface="Lexend"/>
              <a:sym typeface="Lexend"/>
            </a:endParaRPr>
          </a:p>
          <a:p>
            <a:pPr marL="457200" marR="0" lvl="0" indent="-342900" algn="l" rtl="0">
              <a:lnSpc>
                <a:spcPct val="100000"/>
              </a:lnSpc>
              <a:spcBef>
                <a:spcPts val="0"/>
              </a:spcBef>
              <a:spcAft>
                <a:spcPts val="0"/>
              </a:spcAft>
              <a:buClr>
                <a:schemeClr val="dk2"/>
              </a:buClr>
              <a:buSzPts val="1800"/>
              <a:buFont typeface="Lexend"/>
              <a:buChar char="●"/>
            </a:pPr>
            <a:r>
              <a:rPr lang="en" sz="1600" b="0" i="0" u="none" strike="noStrike" cap="none">
                <a:solidFill>
                  <a:schemeClr val="dk2"/>
                </a:solidFill>
                <a:latin typeface="Lexend"/>
                <a:ea typeface="Lexend"/>
                <a:cs typeface="Lexend"/>
                <a:sym typeface="Lexend"/>
              </a:rPr>
              <a:t>How did the music affect the way you painted your creations?</a:t>
            </a:r>
            <a:endParaRPr sz="1600" b="0" i="0" u="none" strike="noStrike" cap="none">
              <a:solidFill>
                <a:schemeClr val="dk2"/>
              </a:solidFill>
              <a:latin typeface="Lexend"/>
              <a:ea typeface="Lexend"/>
              <a:cs typeface="Lexend"/>
              <a:sym typeface="Lexend"/>
            </a:endParaRPr>
          </a:p>
        </p:txBody>
      </p:sp>
      <p:pic>
        <p:nvPicPr>
          <p:cNvPr id="159" name="Google Shape;159;p10"/>
          <p:cNvPicPr preferRelativeResize="0"/>
          <p:nvPr/>
        </p:nvPicPr>
        <p:blipFill rotWithShape="1">
          <a:blip r:embed="rId4">
            <a:alphaModFix/>
          </a:blip>
          <a:srcRect/>
          <a:stretch/>
        </p:blipFill>
        <p:spPr>
          <a:xfrm>
            <a:off x="5427474" y="2077425"/>
            <a:ext cx="3379451" cy="1656850"/>
          </a:xfrm>
          <a:prstGeom prst="rect">
            <a:avLst/>
          </a:prstGeom>
          <a:noFill/>
          <a:ln w="9525" cap="flat" cmpd="sng">
            <a:solidFill>
              <a:schemeClr val="dk2"/>
            </a:solidFill>
            <a:prstDash val="solid"/>
            <a:round/>
            <a:headEnd type="none" w="sm" len="sm"/>
            <a:tailEnd type="none" w="sm" len="sm"/>
          </a:ln>
        </p:spPr>
      </p:pic>
      <p:sp>
        <p:nvSpPr>
          <p:cNvPr id="161" name="Google Shape;161;p10"/>
          <p:cNvSpPr txBox="1"/>
          <p:nvPr/>
        </p:nvSpPr>
        <p:spPr>
          <a:xfrm>
            <a:off x="381000" y="393700"/>
            <a:ext cx="6736200" cy="6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A7982"/>
                </a:solidFill>
                <a:latin typeface="Poppins SemiBold"/>
                <a:ea typeface="Poppins SemiBold"/>
                <a:cs typeface="Poppins SemiBold"/>
                <a:sym typeface="Poppins SemiBold"/>
              </a:rPr>
              <a:t>Talk about your creation</a:t>
            </a:r>
            <a:endParaRPr sz="3000" b="0" i="0" u="none" strike="noStrike" cap="none">
              <a:solidFill>
                <a:srgbClr val="0A7982"/>
              </a:solidFill>
              <a:latin typeface="Poppins SemiBold"/>
              <a:ea typeface="Poppins SemiBold"/>
              <a:cs typeface="Poppins SemiBold"/>
              <a:sym typeface="Poppins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
        <p:cNvGrpSpPr/>
        <p:nvPr/>
      </p:nvGrpSpPr>
      <p:grpSpPr>
        <a:xfrm>
          <a:off x="0" y="0"/>
          <a:ext cx="0" cy="0"/>
          <a:chOff x="0" y="0"/>
          <a:chExt cx="0" cy="0"/>
        </a:xfrm>
      </p:grpSpPr>
      <p:sp>
        <p:nvSpPr>
          <p:cNvPr id="64" name="Google Shape;64;p2"/>
          <p:cNvSpPr txBox="1"/>
          <p:nvPr/>
        </p:nvSpPr>
        <p:spPr>
          <a:xfrm>
            <a:off x="381000" y="393700"/>
            <a:ext cx="7899300" cy="72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00"/>
              <a:buFont typeface="Arial"/>
              <a:buNone/>
            </a:pPr>
            <a:r>
              <a:rPr lang="en" sz="3800" b="0" i="0" u="none" strike="noStrike" cap="none">
                <a:solidFill>
                  <a:srgbClr val="0A7982"/>
                </a:solidFill>
                <a:latin typeface="Poppins SemiBold"/>
                <a:ea typeface="Poppins SemiBold"/>
                <a:cs typeface="Poppins SemiBold"/>
                <a:sym typeface="Poppins SemiBold"/>
              </a:rPr>
              <a:t>W</a:t>
            </a:r>
            <a:r>
              <a:rPr lang="en" sz="3800">
                <a:solidFill>
                  <a:srgbClr val="0A7982"/>
                </a:solidFill>
                <a:latin typeface="Poppins SemiBold"/>
                <a:ea typeface="Poppins SemiBold"/>
                <a:cs typeface="Poppins SemiBold"/>
                <a:sym typeface="Poppins SemiBold"/>
              </a:rPr>
              <a:t>h</a:t>
            </a:r>
            <a:r>
              <a:rPr lang="en" sz="3800" b="0" i="0" u="none" strike="noStrike" cap="none">
                <a:solidFill>
                  <a:srgbClr val="0A7982"/>
                </a:solidFill>
                <a:latin typeface="Poppins SemiBold"/>
                <a:ea typeface="Poppins SemiBold"/>
                <a:cs typeface="Poppins SemiBold"/>
                <a:sym typeface="Poppins SemiBold"/>
              </a:rPr>
              <a:t>at's the sound of colour?</a:t>
            </a:r>
            <a:endParaRPr sz="3800" b="0" i="0" u="none" strike="noStrike" cap="none">
              <a:solidFill>
                <a:srgbClr val="0A7982"/>
              </a:solidFill>
              <a:latin typeface="Poppins SemiBold"/>
              <a:ea typeface="Poppins SemiBold"/>
              <a:cs typeface="Poppins SemiBold"/>
              <a:sym typeface="Poppins SemiBold"/>
            </a:endParaRPr>
          </a:p>
        </p:txBody>
      </p:sp>
      <p:sp>
        <p:nvSpPr>
          <p:cNvPr id="65" name="Google Shape;65;p2"/>
          <p:cNvSpPr txBox="1"/>
          <p:nvPr/>
        </p:nvSpPr>
        <p:spPr>
          <a:xfrm>
            <a:off x="457200" y="924425"/>
            <a:ext cx="4191000" cy="38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Kandinsky and music</a:t>
            </a:r>
            <a:endParaRPr sz="1600" b="0" i="0" u="none" strike="noStrike" cap="none">
              <a:solidFill>
                <a:srgbClr val="0A7982"/>
              </a:solidFill>
              <a:latin typeface="Poppins"/>
              <a:ea typeface="Poppins"/>
              <a:cs typeface="Poppins"/>
              <a:sym typeface="Poppins"/>
            </a:endParaRPr>
          </a:p>
        </p:txBody>
      </p:sp>
      <p:pic>
        <p:nvPicPr>
          <p:cNvPr id="67" name="Google Shape;67;p2" title="What's the Sound of Colour? Kandinsky and Music"/>
          <p:cNvPicPr preferRelativeResize="0"/>
          <p:nvPr/>
        </p:nvPicPr>
        <p:blipFill rotWithShape="1">
          <a:blip r:embed="rId4">
            <a:alphaModFix/>
          </a:blip>
          <a:srcRect/>
          <a:stretch/>
        </p:blipFill>
        <p:spPr>
          <a:xfrm>
            <a:off x="1741054" y="1305425"/>
            <a:ext cx="5661891" cy="31964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
        <p:cNvGrpSpPr/>
        <p:nvPr/>
      </p:nvGrpSpPr>
      <p:grpSpPr>
        <a:xfrm>
          <a:off x="0" y="0"/>
          <a:ext cx="0" cy="0"/>
          <a:chOff x="0" y="0"/>
          <a:chExt cx="0" cy="0"/>
        </a:xfrm>
      </p:grpSpPr>
      <p:sp>
        <p:nvSpPr>
          <p:cNvPr id="72" name="Google Shape;72;p3"/>
          <p:cNvSpPr txBox="1"/>
          <p:nvPr/>
        </p:nvSpPr>
        <p:spPr>
          <a:xfrm>
            <a:off x="381000" y="393700"/>
            <a:ext cx="4191000" cy="101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00"/>
              <a:buFont typeface="Arial"/>
              <a:buNone/>
            </a:pPr>
            <a:r>
              <a:rPr lang="en" sz="3800" b="0" i="0" u="none" strike="noStrike" cap="none">
                <a:solidFill>
                  <a:srgbClr val="0A7982"/>
                </a:solidFill>
                <a:latin typeface="Poppins SemiBold"/>
                <a:ea typeface="Poppins SemiBold"/>
                <a:cs typeface="Poppins SemiBold"/>
                <a:sym typeface="Poppins SemiBold"/>
              </a:rPr>
              <a:t>Discussion</a:t>
            </a:r>
            <a:endParaRPr sz="3800" b="0" i="0" u="none" strike="noStrike" cap="none">
              <a:solidFill>
                <a:srgbClr val="0A7982"/>
              </a:solidFill>
              <a:latin typeface="Poppins SemiBold"/>
              <a:ea typeface="Poppins SemiBold"/>
              <a:cs typeface="Poppins SemiBold"/>
              <a:sym typeface="Poppins SemiBold"/>
            </a:endParaRPr>
          </a:p>
        </p:txBody>
      </p:sp>
      <p:sp>
        <p:nvSpPr>
          <p:cNvPr id="73" name="Google Shape;73;p3"/>
          <p:cNvSpPr txBox="1"/>
          <p:nvPr/>
        </p:nvSpPr>
        <p:spPr>
          <a:xfrm>
            <a:off x="393700" y="1028700"/>
            <a:ext cx="4191000" cy="38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Talking about Kandinsky and music</a:t>
            </a:r>
            <a:endParaRPr sz="1600" b="0" i="0" u="none" strike="noStrike" cap="none">
              <a:solidFill>
                <a:srgbClr val="0A7982"/>
              </a:solidFill>
              <a:latin typeface="Poppins"/>
              <a:ea typeface="Poppins"/>
              <a:cs typeface="Poppins"/>
              <a:sym typeface="Poppins"/>
            </a:endParaRPr>
          </a:p>
        </p:txBody>
      </p:sp>
      <p:sp>
        <p:nvSpPr>
          <p:cNvPr id="74" name="Google Shape;74;p3"/>
          <p:cNvSpPr txBox="1"/>
          <p:nvPr/>
        </p:nvSpPr>
        <p:spPr>
          <a:xfrm>
            <a:off x="538275" y="1502675"/>
            <a:ext cx="4833900" cy="3177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2"/>
              </a:buClr>
              <a:buSzPts val="1800"/>
              <a:buFont typeface="Lexend"/>
              <a:buChar char="●"/>
            </a:pPr>
            <a:r>
              <a:rPr lang="en" sz="1600" b="0" i="0" u="none" strike="noStrike" cap="none">
                <a:solidFill>
                  <a:schemeClr val="dk2"/>
                </a:solidFill>
                <a:latin typeface="Lexend"/>
                <a:ea typeface="Lexend"/>
                <a:cs typeface="Lexend"/>
                <a:sym typeface="Lexend"/>
              </a:rPr>
              <a:t>What have you learnt about Kandinsky? </a:t>
            </a:r>
            <a:endParaRPr sz="1600" b="0" i="0" u="none" strike="noStrike" cap="none">
              <a:solidFill>
                <a:schemeClr val="dk2"/>
              </a:solidFill>
              <a:latin typeface="Lexend"/>
              <a:ea typeface="Lexend"/>
              <a:cs typeface="Lexend"/>
              <a:sym typeface="Lexend"/>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Lexend"/>
              <a:ea typeface="Lexend"/>
              <a:cs typeface="Lexend"/>
              <a:sym typeface="Lexend"/>
            </a:endParaRPr>
          </a:p>
          <a:p>
            <a:pPr marL="457200" marR="0" lvl="0" indent="-342900" algn="l" rtl="0">
              <a:lnSpc>
                <a:spcPct val="100000"/>
              </a:lnSpc>
              <a:spcBef>
                <a:spcPts val="0"/>
              </a:spcBef>
              <a:spcAft>
                <a:spcPts val="0"/>
              </a:spcAft>
              <a:buClr>
                <a:schemeClr val="dk2"/>
              </a:buClr>
              <a:buSzPts val="1800"/>
              <a:buFont typeface="Lexend"/>
              <a:buChar char="●"/>
            </a:pPr>
            <a:r>
              <a:rPr lang="en" sz="1600" b="0" i="0" u="none" strike="noStrike" cap="none">
                <a:solidFill>
                  <a:schemeClr val="dk2"/>
                </a:solidFill>
                <a:latin typeface="Lexend"/>
                <a:ea typeface="Lexend"/>
                <a:cs typeface="Lexend"/>
                <a:sym typeface="Lexend"/>
              </a:rPr>
              <a:t>What do you know about the condition, ‘synesthesia’?</a:t>
            </a:r>
            <a:endParaRPr sz="1600" b="0" i="0" u="none" strike="noStrike" cap="none">
              <a:solidFill>
                <a:schemeClr val="dk2"/>
              </a:solidFill>
              <a:latin typeface="Lexend"/>
              <a:ea typeface="Lexend"/>
              <a:cs typeface="Lexend"/>
              <a:sym typeface="Lexend"/>
            </a:endParaRPr>
          </a:p>
          <a:p>
            <a:pPr marL="45720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2"/>
                </a:solidFill>
                <a:latin typeface="Lexend"/>
                <a:ea typeface="Lexend"/>
                <a:cs typeface="Lexend"/>
                <a:sym typeface="Lexend"/>
              </a:rPr>
              <a:t> </a:t>
            </a:r>
            <a:endParaRPr sz="1600" b="0" i="0" u="none" strike="noStrike" cap="none">
              <a:solidFill>
                <a:schemeClr val="dk2"/>
              </a:solidFill>
              <a:latin typeface="Lexend"/>
              <a:ea typeface="Lexend"/>
              <a:cs typeface="Lexend"/>
              <a:sym typeface="Lexend"/>
            </a:endParaRPr>
          </a:p>
          <a:p>
            <a:pPr marL="457200" marR="0" lvl="0" indent="-342900" algn="l" rtl="0">
              <a:lnSpc>
                <a:spcPct val="100000"/>
              </a:lnSpc>
              <a:spcBef>
                <a:spcPts val="0"/>
              </a:spcBef>
              <a:spcAft>
                <a:spcPts val="0"/>
              </a:spcAft>
              <a:buClr>
                <a:schemeClr val="dk2"/>
              </a:buClr>
              <a:buSzPts val="1800"/>
              <a:buFont typeface="Lexend"/>
              <a:buChar char="●"/>
            </a:pPr>
            <a:r>
              <a:rPr lang="en" sz="1600" b="0" i="0" u="none" strike="noStrike" cap="none">
                <a:solidFill>
                  <a:schemeClr val="dk2"/>
                </a:solidFill>
                <a:latin typeface="Lexend"/>
                <a:ea typeface="Lexend"/>
                <a:cs typeface="Lexend"/>
                <a:sym typeface="Lexend"/>
              </a:rPr>
              <a:t>Can you imagine being able to paint with music? How do you think you could do it?</a:t>
            </a:r>
            <a:endParaRPr sz="1600" b="0" i="0" u="none" strike="noStrike" cap="none">
              <a:solidFill>
                <a:schemeClr val="dk2"/>
              </a:solidFill>
              <a:latin typeface="Lexend"/>
              <a:ea typeface="Lexend"/>
              <a:cs typeface="Lexend"/>
              <a:sym typeface="Lexend"/>
            </a:endParaRPr>
          </a:p>
        </p:txBody>
      </p:sp>
      <p:pic>
        <p:nvPicPr>
          <p:cNvPr id="75" name="Google Shape;75;p3"/>
          <p:cNvPicPr preferRelativeResize="0"/>
          <p:nvPr/>
        </p:nvPicPr>
        <p:blipFill rotWithShape="1">
          <a:blip r:embed="rId4">
            <a:alphaModFix/>
          </a:blip>
          <a:srcRect/>
          <a:stretch/>
        </p:blipFill>
        <p:spPr>
          <a:xfrm>
            <a:off x="6331513" y="3394404"/>
            <a:ext cx="1869494" cy="807622"/>
          </a:xfrm>
          <a:prstGeom prst="rect">
            <a:avLst/>
          </a:prstGeom>
          <a:noFill/>
          <a:ln>
            <a:noFill/>
          </a:ln>
        </p:spPr>
      </p:pic>
      <p:sp>
        <p:nvSpPr>
          <p:cNvPr id="76" name="Google Shape;76;p3"/>
          <p:cNvSpPr txBox="1"/>
          <p:nvPr/>
        </p:nvSpPr>
        <p:spPr>
          <a:xfrm>
            <a:off x="5532713" y="3053225"/>
            <a:ext cx="3467100" cy="38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Lexend"/>
                <a:ea typeface="Lexend"/>
                <a:cs typeface="Lexend"/>
                <a:sym typeface="Lexend"/>
              </a:rPr>
              <a:t>Around The Circle; 1940</a:t>
            </a:r>
            <a:endParaRPr sz="1000" b="0" i="0" u="none" strike="noStrike" cap="none">
              <a:solidFill>
                <a:schemeClr val="dk2"/>
              </a:solidFill>
              <a:latin typeface="Lexend"/>
              <a:ea typeface="Lexend"/>
              <a:cs typeface="Lexend"/>
              <a:sym typeface="Lexend"/>
            </a:endParaRPr>
          </a:p>
        </p:txBody>
      </p:sp>
      <p:pic>
        <p:nvPicPr>
          <p:cNvPr id="77" name="Google Shape;77;p3"/>
          <p:cNvPicPr preferRelativeResize="0"/>
          <p:nvPr/>
        </p:nvPicPr>
        <p:blipFill rotWithShape="1">
          <a:blip r:embed="rId5">
            <a:alphaModFix/>
          </a:blip>
          <a:srcRect/>
          <a:stretch/>
        </p:blipFill>
        <p:spPr>
          <a:xfrm>
            <a:off x="5532750" y="781075"/>
            <a:ext cx="3467024" cy="2305029"/>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pic>
        <p:nvPicPr>
          <p:cNvPr id="83" name="Google Shape;83;p4"/>
          <p:cNvPicPr preferRelativeResize="0"/>
          <p:nvPr/>
        </p:nvPicPr>
        <p:blipFill rotWithShape="1">
          <a:blip r:embed="rId4">
            <a:alphaModFix/>
          </a:blip>
          <a:srcRect/>
          <a:stretch/>
        </p:blipFill>
        <p:spPr>
          <a:xfrm>
            <a:off x="6700845" y="0"/>
            <a:ext cx="2443155" cy="5143501"/>
          </a:xfrm>
          <a:prstGeom prst="rect">
            <a:avLst/>
          </a:prstGeom>
          <a:noFill/>
          <a:ln w="9525" cap="flat" cmpd="sng">
            <a:solidFill>
              <a:schemeClr val="dk2"/>
            </a:solidFill>
            <a:prstDash val="solid"/>
            <a:round/>
            <a:headEnd type="none" w="sm" len="sm"/>
            <a:tailEnd type="none" w="sm" len="sm"/>
          </a:ln>
        </p:spPr>
      </p:pic>
      <p:sp>
        <p:nvSpPr>
          <p:cNvPr id="84" name="Google Shape;84;p4"/>
          <p:cNvSpPr txBox="1"/>
          <p:nvPr/>
        </p:nvSpPr>
        <p:spPr>
          <a:xfrm>
            <a:off x="381000" y="393700"/>
            <a:ext cx="4191000" cy="101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00"/>
              <a:buFont typeface="Arial"/>
              <a:buNone/>
            </a:pPr>
            <a:r>
              <a:rPr lang="en" sz="3800" b="0" i="0" u="none" strike="noStrike" cap="none">
                <a:solidFill>
                  <a:srgbClr val="0A7982"/>
                </a:solidFill>
                <a:latin typeface="Poppins SemiBold"/>
                <a:ea typeface="Poppins SemiBold"/>
                <a:cs typeface="Poppins SemiBold"/>
                <a:sym typeface="Poppins SemiBold"/>
              </a:rPr>
              <a:t>Discussion</a:t>
            </a:r>
            <a:endParaRPr sz="3800" b="0" i="0" u="none" strike="noStrike" cap="none">
              <a:solidFill>
                <a:srgbClr val="0A7982"/>
              </a:solidFill>
              <a:latin typeface="Poppins SemiBold"/>
              <a:ea typeface="Poppins SemiBold"/>
              <a:cs typeface="Poppins SemiBold"/>
              <a:sym typeface="Poppins SemiBold"/>
            </a:endParaRPr>
          </a:p>
        </p:txBody>
      </p:sp>
      <p:sp>
        <p:nvSpPr>
          <p:cNvPr id="85" name="Google Shape;85;p4"/>
          <p:cNvSpPr txBox="1"/>
          <p:nvPr/>
        </p:nvSpPr>
        <p:spPr>
          <a:xfrm>
            <a:off x="393700" y="1028700"/>
            <a:ext cx="4191000" cy="38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Talking about Kandinsky and music</a:t>
            </a:r>
            <a:endParaRPr sz="1600" b="0" i="0" u="none" strike="noStrike" cap="none">
              <a:solidFill>
                <a:srgbClr val="0A7982"/>
              </a:solidFill>
              <a:latin typeface="Poppins"/>
              <a:ea typeface="Poppins"/>
              <a:cs typeface="Poppins"/>
              <a:sym typeface="Poppins"/>
            </a:endParaRPr>
          </a:p>
        </p:txBody>
      </p:sp>
      <p:sp>
        <p:nvSpPr>
          <p:cNvPr id="86" name="Google Shape;86;p4"/>
          <p:cNvSpPr txBox="1"/>
          <p:nvPr/>
        </p:nvSpPr>
        <p:spPr>
          <a:xfrm>
            <a:off x="538275" y="1502675"/>
            <a:ext cx="4833900" cy="3177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2"/>
              </a:buClr>
              <a:buSzPts val="1800"/>
              <a:buFont typeface="Lexend"/>
              <a:buChar char="●"/>
            </a:pPr>
            <a:r>
              <a:rPr lang="en" sz="1600" b="0" i="0" u="none" strike="noStrike" cap="none">
                <a:solidFill>
                  <a:schemeClr val="dk2"/>
                </a:solidFill>
                <a:latin typeface="Lexend"/>
                <a:ea typeface="Lexend"/>
                <a:cs typeface="Lexend"/>
                <a:sym typeface="Lexend"/>
              </a:rPr>
              <a:t>What else do you know about Wassily Kandinsky, music, synesthesia, and making art using music?</a:t>
            </a:r>
            <a:endParaRPr sz="1600" b="0" i="0" u="none" strike="noStrike" cap="none">
              <a:solidFill>
                <a:schemeClr val="dk2"/>
              </a:solidFill>
              <a:latin typeface="Lexend"/>
              <a:ea typeface="Lexend"/>
              <a:cs typeface="Lexend"/>
              <a:sym typeface="Lexend"/>
            </a:endParaRPr>
          </a:p>
        </p:txBody>
      </p:sp>
      <p:pic>
        <p:nvPicPr>
          <p:cNvPr id="87" name="Google Shape;87;p4"/>
          <p:cNvPicPr preferRelativeResize="0"/>
          <p:nvPr/>
        </p:nvPicPr>
        <p:blipFill rotWithShape="1">
          <a:blip r:embed="rId5">
            <a:alphaModFix/>
          </a:blip>
          <a:srcRect/>
          <a:stretch/>
        </p:blipFill>
        <p:spPr>
          <a:xfrm>
            <a:off x="1023326" y="2833050"/>
            <a:ext cx="2260900" cy="1566049"/>
          </a:xfrm>
          <a:prstGeom prst="rect">
            <a:avLst/>
          </a:prstGeom>
          <a:noFill/>
          <a:ln w="9525" cap="flat" cmpd="sng">
            <a:solidFill>
              <a:schemeClr val="dk2"/>
            </a:solidFill>
            <a:prstDash val="solid"/>
            <a:round/>
            <a:headEnd type="none" w="sm" len="sm"/>
            <a:tailEnd type="none" w="sm" len="sm"/>
          </a:ln>
        </p:spPr>
      </p:pic>
      <p:sp>
        <p:nvSpPr>
          <p:cNvPr id="88" name="Google Shape;88;p4"/>
          <p:cNvSpPr txBox="1"/>
          <p:nvPr/>
        </p:nvSpPr>
        <p:spPr>
          <a:xfrm>
            <a:off x="1023275" y="4375175"/>
            <a:ext cx="2260800" cy="38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Lexend"/>
                <a:ea typeface="Lexend"/>
                <a:cs typeface="Lexend"/>
                <a:sym typeface="Lexend"/>
              </a:rPr>
              <a:t>Composition 8; 1923; Kandinsky</a:t>
            </a:r>
            <a:endParaRPr sz="1000" b="0" i="0" u="none" strike="noStrike" cap="none">
              <a:solidFill>
                <a:schemeClr val="dk2"/>
              </a:solidFill>
              <a:latin typeface="Lexend"/>
              <a:ea typeface="Lexend"/>
              <a:cs typeface="Lexend"/>
              <a:sym typeface="Lexend"/>
            </a:endParaRPr>
          </a:p>
        </p:txBody>
      </p:sp>
      <p:pic>
        <p:nvPicPr>
          <p:cNvPr id="89" name="Google Shape;89;p4"/>
          <p:cNvPicPr preferRelativeResize="0"/>
          <p:nvPr/>
        </p:nvPicPr>
        <p:blipFill rotWithShape="1">
          <a:blip r:embed="rId6">
            <a:alphaModFix/>
          </a:blip>
          <a:srcRect/>
          <a:stretch/>
        </p:blipFill>
        <p:spPr>
          <a:xfrm>
            <a:off x="3618648" y="2833050"/>
            <a:ext cx="2106337" cy="1566050"/>
          </a:xfrm>
          <a:prstGeom prst="rect">
            <a:avLst/>
          </a:prstGeom>
          <a:noFill/>
          <a:ln w="9525" cap="flat" cmpd="sng">
            <a:solidFill>
              <a:schemeClr val="dk2"/>
            </a:solidFill>
            <a:prstDash val="solid"/>
            <a:round/>
            <a:headEnd type="none" w="sm" len="sm"/>
            <a:tailEnd type="none" w="sm" len="sm"/>
          </a:ln>
        </p:spPr>
      </p:pic>
      <p:sp>
        <p:nvSpPr>
          <p:cNvPr id="90" name="Google Shape;90;p4"/>
          <p:cNvSpPr txBox="1"/>
          <p:nvPr/>
        </p:nvSpPr>
        <p:spPr>
          <a:xfrm>
            <a:off x="3618650" y="4425050"/>
            <a:ext cx="2106300" cy="38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Lexend"/>
                <a:ea typeface="Lexend"/>
                <a:cs typeface="Lexend"/>
                <a:sym typeface="Lexend"/>
              </a:rPr>
              <a:t>Colour Study, Squares with Concentric Circles; 1913;  Kandinsky</a:t>
            </a:r>
            <a:endParaRPr sz="800" b="0" i="0" u="none" strike="noStrike" cap="none">
              <a:solidFill>
                <a:schemeClr val="dk2"/>
              </a:solidFill>
              <a:latin typeface="Lexend"/>
              <a:ea typeface="Lexend"/>
              <a:cs typeface="Lexend"/>
              <a:sym typeface="Lexen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
        <p:nvSpPr>
          <p:cNvPr id="96" name="Google Shape;96;p5"/>
          <p:cNvSpPr txBox="1"/>
          <p:nvPr/>
        </p:nvSpPr>
        <p:spPr>
          <a:xfrm>
            <a:off x="381000" y="393700"/>
            <a:ext cx="4191000" cy="101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 sz="3400" b="0" i="0" u="none" strike="noStrike" cap="none">
                <a:solidFill>
                  <a:srgbClr val="0A7982"/>
                </a:solidFill>
                <a:latin typeface="Poppins SemiBold"/>
                <a:ea typeface="Poppins SemiBold"/>
                <a:cs typeface="Poppins SemiBold"/>
                <a:sym typeface="Poppins SemiBold"/>
              </a:rPr>
              <a:t>Paint with music</a:t>
            </a:r>
            <a:endParaRPr sz="3400" b="0" i="0" u="none" strike="noStrike" cap="none">
              <a:solidFill>
                <a:srgbClr val="0A7982"/>
              </a:solidFill>
              <a:latin typeface="Poppins SemiBold"/>
              <a:ea typeface="Poppins SemiBold"/>
              <a:cs typeface="Poppins SemiBold"/>
              <a:sym typeface="Poppins SemiBold"/>
            </a:endParaRPr>
          </a:p>
        </p:txBody>
      </p:sp>
      <p:sp>
        <p:nvSpPr>
          <p:cNvPr id="97" name="Google Shape;97;p5"/>
          <p:cNvSpPr txBox="1"/>
          <p:nvPr/>
        </p:nvSpPr>
        <p:spPr>
          <a:xfrm>
            <a:off x="393700" y="1028700"/>
            <a:ext cx="4191000" cy="38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Art, music, and machine learning</a:t>
            </a:r>
            <a:endParaRPr sz="1600" b="0" i="0" u="none" strike="noStrike" cap="none">
              <a:solidFill>
                <a:srgbClr val="0A7982"/>
              </a:solidFill>
              <a:latin typeface="Poppins"/>
              <a:ea typeface="Poppins"/>
              <a:cs typeface="Poppins"/>
              <a:sym typeface="Poppins"/>
            </a:endParaRPr>
          </a:p>
        </p:txBody>
      </p:sp>
      <p:sp>
        <p:nvSpPr>
          <p:cNvPr id="98" name="Google Shape;98;p5"/>
          <p:cNvSpPr txBox="1"/>
          <p:nvPr/>
        </p:nvSpPr>
        <p:spPr>
          <a:xfrm>
            <a:off x="538275" y="1502675"/>
            <a:ext cx="5119200" cy="31773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chemeClr val="dk2"/>
              </a:buClr>
              <a:buSzPts val="1600"/>
              <a:buFont typeface="Lexend"/>
              <a:buChar char="●"/>
            </a:pPr>
            <a:r>
              <a:rPr lang="en" sz="1400" b="0" i="0" u="none" strike="noStrike" cap="none">
                <a:solidFill>
                  <a:schemeClr val="dk2"/>
                </a:solidFill>
                <a:latin typeface="Lexend"/>
                <a:ea typeface="Lexend"/>
                <a:cs typeface="Lexend"/>
                <a:sym typeface="Lexend"/>
              </a:rPr>
              <a:t>Machine learning is a way of teaching computers to learn and make decisions on their own. </a:t>
            </a:r>
            <a:br>
              <a:rPr lang="en" sz="1400" b="0" i="0" u="none" strike="noStrike" cap="none">
                <a:solidFill>
                  <a:schemeClr val="dk2"/>
                </a:solidFill>
                <a:latin typeface="Lexend"/>
                <a:ea typeface="Lexend"/>
                <a:cs typeface="Lexend"/>
                <a:sym typeface="Lexend"/>
              </a:rPr>
            </a:br>
            <a:endParaRPr sz="1400" b="0" i="0" u="none" strike="noStrike" cap="none">
              <a:solidFill>
                <a:schemeClr val="dk2"/>
              </a:solidFill>
              <a:latin typeface="Lexend"/>
              <a:ea typeface="Lexend"/>
              <a:cs typeface="Lexend"/>
              <a:sym typeface="Lexend"/>
            </a:endParaRPr>
          </a:p>
          <a:p>
            <a:pPr marL="457200" marR="0" lvl="0" indent="-330200" algn="l" rtl="0">
              <a:lnSpc>
                <a:spcPct val="115000"/>
              </a:lnSpc>
              <a:spcBef>
                <a:spcPts val="0"/>
              </a:spcBef>
              <a:spcAft>
                <a:spcPts val="0"/>
              </a:spcAft>
              <a:buClr>
                <a:schemeClr val="dk2"/>
              </a:buClr>
              <a:buSzPts val="1600"/>
              <a:buFont typeface="Lexend"/>
              <a:buChar char="●"/>
            </a:pPr>
            <a:r>
              <a:rPr lang="en" sz="1400" b="0" i="0" u="none" strike="noStrike" cap="none">
                <a:solidFill>
                  <a:schemeClr val="dk2"/>
                </a:solidFill>
                <a:latin typeface="Lexend"/>
                <a:ea typeface="Lexend"/>
                <a:cs typeface="Lexend"/>
                <a:sym typeface="Lexend"/>
              </a:rPr>
              <a:t>In this app we’re going to use today, Google engineers have used something called Magenta’s DDSP (Differentiable Digital Signal Processing) to code the computer to be able to turn drawings and brush strokes on the screen into various musical instruments all on its own.</a:t>
            </a:r>
            <a:endParaRPr sz="1400" b="0" i="0" u="none" strike="noStrike" cap="none">
              <a:solidFill>
                <a:schemeClr val="dk2"/>
              </a:solidFill>
              <a:latin typeface="Lexend"/>
              <a:ea typeface="Lexend"/>
              <a:cs typeface="Lexend"/>
              <a:sym typeface="Lexend"/>
            </a:endParaRPr>
          </a:p>
        </p:txBody>
      </p:sp>
      <p:pic>
        <p:nvPicPr>
          <p:cNvPr id="99" name="Google Shape;99;p5"/>
          <p:cNvPicPr preferRelativeResize="0"/>
          <p:nvPr/>
        </p:nvPicPr>
        <p:blipFill rotWithShape="1">
          <a:blip r:embed="rId4">
            <a:alphaModFix/>
          </a:blip>
          <a:srcRect/>
          <a:stretch/>
        </p:blipFill>
        <p:spPr>
          <a:xfrm>
            <a:off x="5881100" y="1129650"/>
            <a:ext cx="2878725" cy="2884208"/>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pic>
        <p:nvPicPr>
          <p:cNvPr id="105" name="Google Shape;105;p6"/>
          <p:cNvPicPr preferRelativeResize="0"/>
          <p:nvPr/>
        </p:nvPicPr>
        <p:blipFill rotWithShape="1">
          <a:blip r:embed="rId4">
            <a:alphaModFix/>
          </a:blip>
          <a:srcRect/>
          <a:stretch/>
        </p:blipFill>
        <p:spPr>
          <a:xfrm>
            <a:off x="6290300" y="2664847"/>
            <a:ext cx="2015125" cy="2015125"/>
          </a:xfrm>
          <a:prstGeom prst="rect">
            <a:avLst/>
          </a:prstGeom>
          <a:noFill/>
          <a:ln>
            <a:noFill/>
          </a:ln>
        </p:spPr>
      </p:pic>
      <p:sp>
        <p:nvSpPr>
          <p:cNvPr id="106" name="Google Shape;106;p6"/>
          <p:cNvSpPr txBox="1"/>
          <p:nvPr/>
        </p:nvSpPr>
        <p:spPr>
          <a:xfrm>
            <a:off x="381000" y="393700"/>
            <a:ext cx="4191000" cy="101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 sz="3400" b="0" i="0" u="none" strike="noStrike" cap="none">
                <a:solidFill>
                  <a:srgbClr val="0A7982"/>
                </a:solidFill>
                <a:latin typeface="Poppins SemiBold"/>
                <a:ea typeface="Poppins SemiBold"/>
                <a:cs typeface="Poppins SemiBold"/>
                <a:sym typeface="Poppins SemiBold"/>
              </a:rPr>
              <a:t>Paint with music</a:t>
            </a:r>
            <a:endParaRPr sz="3400" b="0" i="0" u="none" strike="noStrike" cap="none">
              <a:solidFill>
                <a:srgbClr val="0A7982"/>
              </a:solidFill>
              <a:latin typeface="Poppins SemiBold"/>
              <a:ea typeface="Poppins SemiBold"/>
              <a:cs typeface="Poppins SemiBold"/>
              <a:sym typeface="Poppins SemiBold"/>
            </a:endParaRPr>
          </a:p>
        </p:txBody>
      </p:sp>
      <p:sp>
        <p:nvSpPr>
          <p:cNvPr id="107" name="Google Shape;107;p6"/>
          <p:cNvSpPr txBox="1"/>
          <p:nvPr/>
        </p:nvSpPr>
        <p:spPr>
          <a:xfrm>
            <a:off x="393700" y="1028700"/>
            <a:ext cx="4191000" cy="38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Art, music, and machine learning</a:t>
            </a:r>
            <a:endParaRPr sz="1600" b="0" i="0" u="none" strike="noStrike" cap="none">
              <a:solidFill>
                <a:srgbClr val="0A7982"/>
              </a:solidFill>
              <a:latin typeface="Poppins"/>
              <a:ea typeface="Poppins"/>
              <a:cs typeface="Poppins"/>
              <a:sym typeface="Poppins"/>
            </a:endParaRPr>
          </a:p>
        </p:txBody>
      </p:sp>
      <p:sp>
        <p:nvSpPr>
          <p:cNvPr id="108" name="Google Shape;108;p6"/>
          <p:cNvSpPr txBox="1"/>
          <p:nvPr/>
        </p:nvSpPr>
        <p:spPr>
          <a:xfrm>
            <a:off x="326450" y="1409700"/>
            <a:ext cx="5359800" cy="3436800"/>
          </a:xfrm>
          <a:prstGeom prst="rect">
            <a:avLst/>
          </a:prstGeom>
          <a:noFill/>
          <a:ln>
            <a:noFill/>
          </a:ln>
        </p:spPr>
        <p:txBody>
          <a:bodyPr spcFirstLastPara="1" wrap="square" lIns="91425" tIns="91425" rIns="91425" bIns="91425" anchor="t" anchorCtr="0">
            <a:noAutofit/>
          </a:bodyPr>
          <a:lstStyle/>
          <a:p>
            <a:pPr marL="457200" marR="0" lvl="0" indent="-323850" algn="l" rtl="0">
              <a:lnSpc>
                <a:spcPct val="100000"/>
              </a:lnSpc>
              <a:spcBef>
                <a:spcPts val="0"/>
              </a:spcBef>
              <a:spcAft>
                <a:spcPts val="0"/>
              </a:spcAft>
              <a:buClr>
                <a:schemeClr val="dk2"/>
              </a:buClr>
              <a:buSzPts val="1500"/>
              <a:buFont typeface="Lexend"/>
              <a:buChar char="●"/>
            </a:pPr>
            <a:r>
              <a:rPr lang="en" sz="1400" b="0" i="0" u="none" strike="noStrike" cap="none">
                <a:solidFill>
                  <a:schemeClr val="dk2"/>
                </a:solidFill>
                <a:latin typeface="Lexend"/>
                <a:ea typeface="Lexend"/>
                <a:cs typeface="Lexend"/>
                <a:sym typeface="Lexend"/>
              </a:rPr>
              <a:t>Go to Google Arts &amp; Culture app and go to Google Experiments and find ‘Paint With Music’ activity using the search function. </a:t>
            </a:r>
            <a:endParaRPr sz="1400" b="0" i="0" u="none" strike="noStrike" cap="none">
              <a:solidFill>
                <a:schemeClr val="dk2"/>
              </a:solidFill>
              <a:latin typeface="Lexend"/>
              <a:ea typeface="Lexend"/>
              <a:cs typeface="Lexend"/>
              <a:sym typeface="Lexend"/>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Lexend"/>
              <a:ea typeface="Lexend"/>
              <a:cs typeface="Lexend"/>
              <a:sym typeface="Lexend"/>
            </a:endParaRPr>
          </a:p>
          <a:p>
            <a:pPr marL="457200" marR="0" lvl="0" indent="-323850" algn="l" rtl="0">
              <a:lnSpc>
                <a:spcPct val="100000"/>
              </a:lnSpc>
              <a:spcBef>
                <a:spcPts val="0"/>
              </a:spcBef>
              <a:spcAft>
                <a:spcPts val="0"/>
              </a:spcAft>
              <a:buClr>
                <a:schemeClr val="dk2"/>
              </a:buClr>
              <a:buSzPts val="1500"/>
              <a:buFont typeface="Lexend"/>
              <a:buChar char="●"/>
            </a:pPr>
            <a:r>
              <a:rPr lang="en" sz="1400" b="0" i="0" u="none" strike="noStrike" cap="none">
                <a:solidFill>
                  <a:schemeClr val="dk2"/>
                </a:solidFill>
                <a:latin typeface="Lexend"/>
                <a:ea typeface="Lexend"/>
                <a:cs typeface="Lexend"/>
                <a:sym typeface="Lexend"/>
              </a:rPr>
              <a:t>Alternatively, go to this link </a:t>
            </a:r>
            <a:r>
              <a:rPr lang="en" sz="1400" b="0" i="0" u="sng" strike="noStrike" cap="none">
                <a:solidFill>
                  <a:schemeClr val="hlink"/>
                </a:solidFill>
                <a:latin typeface="Lexend"/>
                <a:ea typeface="Lexend"/>
                <a:cs typeface="Lexend"/>
                <a:sym typeface="Lexend"/>
                <a:hlinkClick r:id="rId5"/>
              </a:rPr>
              <a:t>https://bit.ly/MusicPainting</a:t>
            </a:r>
            <a:r>
              <a:rPr lang="en" sz="1400" b="0" i="0" u="none" strike="noStrike" cap="none">
                <a:solidFill>
                  <a:schemeClr val="dk2"/>
                </a:solidFill>
                <a:latin typeface="Lexend"/>
                <a:ea typeface="Lexend"/>
                <a:cs typeface="Lexend"/>
                <a:sym typeface="Lexend"/>
              </a:rPr>
              <a:t>, or scan the QR code. </a:t>
            </a:r>
            <a:endParaRPr sz="1400" b="0" i="0" u="none" strike="noStrike" cap="none">
              <a:solidFill>
                <a:schemeClr val="dk2"/>
              </a:solidFill>
              <a:latin typeface="Lexend"/>
              <a:ea typeface="Lexend"/>
              <a:cs typeface="Lexend"/>
              <a:sym typeface="Lexend"/>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Lexend"/>
              <a:ea typeface="Lexend"/>
              <a:cs typeface="Lexend"/>
              <a:sym typeface="Lexend"/>
            </a:endParaRPr>
          </a:p>
          <a:p>
            <a:pPr marL="457200" marR="0" lvl="0" indent="-323850" algn="l" rtl="0">
              <a:lnSpc>
                <a:spcPct val="100000"/>
              </a:lnSpc>
              <a:spcBef>
                <a:spcPts val="0"/>
              </a:spcBef>
              <a:spcAft>
                <a:spcPts val="0"/>
              </a:spcAft>
              <a:buClr>
                <a:schemeClr val="dk2"/>
              </a:buClr>
              <a:buSzPts val="1500"/>
              <a:buFont typeface="Lexend"/>
              <a:buChar char="●"/>
            </a:pPr>
            <a:r>
              <a:rPr lang="en" sz="1400" b="0" i="0" u="none" strike="noStrike" cap="none">
                <a:solidFill>
                  <a:schemeClr val="dk2"/>
                </a:solidFill>
                <a:latin typeface="Lexend"/>
                <a:ea typeface="Lexend"/>
                <a:cs typeface="Lexend"/>
                <a:sym typeface="Lexend"/>
              </a:rPr>
              <a:t>This experience has four theme options: </a:t>
            </a:r>
            <a:endParaRPr sz="1400" b="0" i="0" u="none" strike="noStrike" cap="none">
              <a:solidFill>
                <a:schemeClr val="dk2"/>
              </a:solidFill>
              <a:latin typeface="Lexend"/>
              <a:ea typeface="Lexend"/>
              <a:cs typeface="Lexend"/>
              <a:sym typeface="Lexend"/>
            </a:endParaRPr>
          </a:p>
          <a:p>
            <a:pPr marL="914400" marR="0" lvl="1" indent="-323850" algn="l" rtl="0">
              <a:lnSpc>
                <a:spcPct val="100000"/>
              </a:lnSpc>
              <a:spcBef>
                <a:spcPts val="0"/>
              </a:spcBef>
              <a:spcAft>
                <a:spcPts val="0"/>
              </a:spcAft>
              <a:buClr>
                <a:schemeClr val="dk2"/>
              </a:buClr>
              <a:buSzPts val="1500"/>
              <a:buFont typeface="Lexend"/>
              <a:buChar char="○"/>
            </a:pPr>
            <a:r>
              <a:rPr lang="en" sz="1400" b="0" i="0" u="none" strike="noStrike" cap="none">
                <a:solidFill>
                  <a:schemeClr val="dk2"/>
                </a:solidFill>
                <a:latin typeface="Lexend"/>
                <a:ea typeface="Lexend"/>
                <a:cs typeface="Lexend"/>
                <a:sym typeface="Lexend"/>
              </a:rPr>
              <a:t>In the Sky</a:t>
            </a:r>
            <a:endParaRPr sz="1400" b="0" i="0" u="none" strike="noStrike" cap="none">
              <a:solidFill>
                <a:schemeClr val="dk2"/>
              </a:solidFill>
              <a:latin typeface="Lexend"/>
              <a:ea typeface="Lexend"/>
              <a:cs typeface="Lexend"/>
              <a:sym typeface="Lexend"/>
            </a:endParaRPr>
          </a:p>
          <a:p>
            <a:pPr marL="914400" marR="0" lvl="1" indent="-323850" algn="l" rtl="0">
              <a:lnSpc>
                <a:spcPct val="100000"/>
              </a:lnSpc>
              <a:spcBef>
                <a:spcPts val="0"/>
              </a:spcBef>
              <a:spcAft>
                <a:spcPts val="0"/>
              </a:spcAft>
              <a:buClr>
                <a:schemeClr val="dk2"/>
              </a:buClr>
              <a:buSzPts val="1500"/>
              <a:buFont typeface="Lexend"/>
              <a:buChar char="○"/>
            </a:pPr>
            <a:r>
              <a:rPr lang="en" sz="1400" b="0" i="0" u="none" strike="noStrike" cap="none">
                <a:solidFill>
                  <a:schemeClr val="dk2"/>
                </a:solidFill>
                <a:latin typeface="Lexend"/>
                <a:ea typeface="Lexend"/>
                <a:cs typeface="Lexend"/>
                <a:sym typeface="Lexend"/>
              </a:rPr>
              <a:t>Underwater</a:t>
            </a:r>
            <a:endParaRPr sz="1400" b="0" i="0" u="none" strike="noStrike" cap="none">
              <a:solidFill>
                <a:schemeClr val="dk2"/>
              </a:solidFill>
              <a:latin typeface="Lexend"/>
              <a:ea typeface="Lexend"/>
              <a:cs typeface="Lexend"/>
              <a:sym typeface="Lexend"/>
            </a:endParaRPr>
          </a:p>
          <a:p>
            <a:pPr marL="914400" marR="0" lvl="1" indent="-323850" algn="l" rtl="0">
              <a:lnSpc>
                <a:spcPct val="100000"/>
              </a:lnSpc>
              <a:spcBef>
                <a:spcPts val="0"/>
              </a:spcBef>
              <a:spcAft>
                <a:spcPts val="0"/>
              </a:spcAft>
              <a:buClr>
                <a:schemeClr val="dk2"/>
              </a:buClr>
              <a:buSzPts val="1500"/>
              <a:buFont typeface="Lexend"/>
              <a:buChar char="○"/>
            </a:pPr>
            <a:r>
              <a:rPr lang="en" sz="1400" b="0" i="0" u="none" strike="noStrike" cap="none">
                <a:solidFill>
                  <a:schemeClr val="dk2"/>
                </a:solidFill>
                <a:latin typeface="Lexend"/>
                <a:ea typeface="Lexend"/>
                <a:cs typeface="Lexend"/>
                <a:sym typeface="Lexend"/>
              </a:rPr>
              <a:t>On the Street</a:t>
            </a:r>
            <a:endParaRPr sz="1400" b="0" i="0" u="none" strike="noStrike" cap="none">
              <a:solidFill>
                <a:schemeClr val="dk2"/>
              </a:solidFill>
              <a:latin typeface="Lexend"/>
              <a:ea typeface="Lexend"/>
              <a:cs typeface="Lexend"/>
              <a:sym typeface="Lexend"/>
            </a:endParaRPr>
          </a:p>
          <a:p>
            <a:pPr marL="914400" marR="0" lvl="1" indent="-323850" algn="l" rtl="0">
              <a:lnSpc>
                <a:spcPct val="100000"/>
              </a:lnSpc>
              <a:spcBef>
                <a:spcPts val="0"/>
              </a:spcBef>
              <a:spcAft>
                <a:spcPts val="0"/>
              </a:spcAft>
              <a:buClr>
                <a:schemeClr val="dk2"/>
              </a:buClr>
              <a:buSzPts val="1500"/>
              <a:buFont typeface="Lexend"/>
              <a:buChar char="○"/>
            </a:pPr>
            <a:r>
              <a:rPr lang="en" sz="1400" b="0" i="0" u="none" strike="noStrike" cap="none">
                <a:solidFill>
                  <a:schemeClr val="dk2"/>
                </a:solidFill>
                <a:latin typeface="Lexend"/>
                <a:ea typeface="Lexend"/>
                <a:cs typeface="Lexend"/>
                <a:sym typeface="Lexend"/>
              </a:rPr>
              <a:t>On Paper. </a:t>
            </a:r>
            <a:endParaRPr sz="1400" b="0" i="0" u="none" strike="noStrike" cap="none">
              <a:solidFill>
                <a:schemeClr val="dk2"/>
              </a:solidFill>
              <a:latin typeface="Lexend"/>
              <a:ea typeface="Lexend"/>
              <a:cs typeface="Lexend"/>
              <a:sym typeface="Lexend"/>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Lexend"/>
              <a:ea typeface="Lexend"/>
              <a:cs typeface="Lexend"/>
              <a:sym typeface="Lexend"/>
            </a:endParaRPr>
          </a:p>
          <a:p>
            <a:pPr marL="457200" marR="0" lvl="0" indent="-323850" algn="l" rtl="0">
              <a:lnSpc>
                <a:spcPct val="100000"/>
              </a:lnSpc>
              <a:spcBef>
                <a:spcPts val="0"/>
              </a:spcBef>
              <a:spcAft>
                <a:spcPts val="0"/>
              </a:spcAft>
              <a:buClr>
                <a:schemeClr val="dk2"/>
              </a:buClr>
              <a:buSzPts val="1500"/>
              <a:buFont typeface="Lexend"/>
              <a:buChar char="●"/>
            </a:pPr>
            <a:r>
              <a:rPr lang="en" sz="1400" b="0" i="0" u="none" strike="noStrike" cap="none">
                <a:solidFill>
                  <a:schemeClr val="dk2"/>
                </a:solidFill>
                <a:latin typeface="Lexend"/>
                <a:ea typeface="Lexend"/>
                <a:cs typeface="Lexend"/>
                <a:sym typeface="Lexend"/>
              </a:rPr>
              <a:t>Each theme would come with its own set of ‘brushes’, sounds, colours, and other effects.</a:t>
            </a:r>
            <a:endParaRPr sz="1400" b="0" i="0" u="none" strike="noStrike" cap="none">
              <a:solidFill>
                <a:schemeClr val="dk2"/>
              </a:solidFill>
              <a:latin typeface="Lexend"/>
              <a:ea typeface="Lexend"/>
              <a:cs typeface="Lexend"/>
              <a:sym typeface="Lexend"/>
            </a:endParaRPr>
          </a:p>
        </p:txBody>
      </p:sp>
      <p:pic>
        <p:nvPicPr>
          <p:cNvPr id="109" name="Google Shape;109;p6"/>
          <p:cNvPicPr preferRelativeResize="0"/>
          <p:nvPr/>
        </p:nvPicPr>
        <p:blipFill rotWithShape="1">
          <a:blip r:embed="rId6">
            <a:alphaModFix/>
          </a:blip>
          <a:srcRect l="5679" r="5839"/>
          <a:stretch/>
        </p:blipFill>
        <p:spPr>
          <a:xfrm>
            <a:off x="5785062" y="1206250"/>
            <a:ext cx="3025601" cy="151622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Google Shape;115;p7"/>
          <p:cNvSpPr txBox="1"/>
          <p:nvPr/>
        </p:nvSpPr>
        <p:spPr>
          <a:xfrm>
            <a:off x="381000" y="393700"/>
            <a:ext cx="4191000" cy="101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 sz="3400" b="0" i="0" u="none" strike="noStrike" cap="none">
                <a:solidFill>
                  <a:srgbClr val="0A7982"/>
                </a:solidFill>
                <a:latin typeface="Poppins SemiBold"/>
                <a:ea typeface="Poppins SemiBold"/>
                <a:cs typeface="Poppins SemiBold"/>
                <a:sym typeface="Poppins SemiBold"/>
              </a:rPr>
              <a:t>Paint with music</a:t>
            </a:r>
            <a:endParaRPr sz="3400" b="0" i="0" u="none" strike="noStrike" cap="none">
              <a:solidFill>
                <a:srgbClr val="0A7982"/>
              </a:solidFill>
              <a:latin typeface="Poppins SemiBold"/>
              <a:ea typeface="Poppins SemiBold"/>
              <a:cs typeface="Poppins SemiBold"/>
              <a:sym typeface="Poppins SemiBold"/>
            </a:endParaRPr>
          </a:p>
        </p:txBody>
      </p:sp>
      <p:sp>
        <p:nvSpPr>
          <p:cNvPr id="116" name="Google Shape;116;p7"/>
          <p:cNvSpPr txBox="1"/>
          <p:nvPr/>
        </p:nvSpPr>
        <p:spPr>
          <a:xfrm>
            <a:off x="393700" y="1028700"/>
            <a:ext cx="4191000" cy="38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Art, music, and machine learning</a:t>
            </a:r>
            <a:endParaRPr sz="1600" b="0" i="0" u="none" strike="noStrike" cap="none">
              <a:solidFill>
                <a:srgbClr val="0A7982"/>
              </a:solidFill>
              <a:latin typeface="Poppins"/>
              <a:ea typeface="Poppins"/>
              <a:cs typeface="Poppins"/>
              <a:sym typeface="Poppins"/>
            </a:endParaRPr>
          </a:p>
        </p:txBody>
      </p:sp>
      <p:sp>
        <p:nvSpPr>
          <p:cNvPr id="117" name="Google Shape;117;p7"/>
          <p:cNvSpPr txBox="1"/>
          <p:nvPr/>
        </p:nvSpPr>
        <p:spPr>
          <a:xfrm>
            <a:off x="5848375" y="2354825"/>
            <a:ext cx="2991900" cy="154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2"/>
                </a:solidFill>
                <a:latin typeface="Lexend"/>
                <a:ea typeface="Lexend"/>
                <a:cs typeface="Lexend"/>
                <a:sym typeface="Lexend"/>
              </a:rPr>
              <a:t>These are the different themes. Test them out. Choose a theme you like best and complete a painting and composition using that theme.</a:t>
            </a:r>
            <a:endParaRPr sz="1500" b="0" i="0" u="none" strike="noStrike" cap="none">
              <a:solidFill>
                <a:schemeClr val="dk2"/>
              </a:solidFill>
              <a:latin typeface="Lexend"/>
              <a:ea typeface="Lexend"/>
              <a:cs typeface="Lexend"/>
              <a:sym typeface="Lexend"/>
            </a:endParaRPr>
          </a:p>
        </p:txBody>
      </p:sp>
      <p:pic>
        <p:nvPicPr>
          <p:cNvPr id="118" name="Google Shape;118;p7"/>
          <p:cNvPicPr preferRelativeResize="0"/>
          <p:nvPr/>
        </p:nvPicPr>
        <p:blipFill rotWithShape="1">
          <a:blip r:embed="rId4">
            <a:alphaModFix/>
          </a:blip>
          <a:srcRect/>
          <a:stretch/>
        </p:blipFill>
        <p:spPr>
          <a:xfrm>
            <a:off x="5964830" y="0"/>
            <a:ext cx="3179171" cy="1409699"/>
          </a:xfrm>
          <a:prstGeom prst="rect">
            <a:avLst/>
          </a:prstGeom>
          <a:noFill/>
          <a:ln w="9525" cap="flat" cmpd="sng">
            <a:solidFill>
              <a:schemeClr val="dk2"/>
            </a:solidFill>
            <a:prstDash val="solid"/>
            <a:round/>
            <a:headEnd type="none" w="sm" len="sm"/>
            <a:tailEnd type="none" w="sm" len="sm"/>
          </a:ln>
        </p:spPr>
      </p:pic>
      <p:pic>
        <p:nvPicPr>
          <p:cNvPr id="119" name="Google Shape;119;p7"/>
          <p:cNvPicPr preferRelativeResize="0"/>
          <p:nvPr/>
        </p:nvPicPr>
        <p:blipFill rotWithShape="1">
          <a:blip r:embed="rId5">
            <a:alphaModFix/>
          </a:blip>
          <a:srcRect/>
          <a:stretch/>
        </p:blipFill>
        <p:spPr>
          <a:xfrm>
            <a:off x="579850" y="1642075"/>
            <a:ext cx="4929975" cy="27646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p:cNvGrpSpPr/>
        <p:nvPr/>
      </p:nvGrpSpPr>
      <p:grpSpPr>
        <a:xfrm>
          <a:off x="0" y="0"/>
          <a:ext cx="0" cy="0"/>
          <a:chOff x="0" y="0"/>
          <a:chExt cx="0" cy="0"/>
        </a:xfrm>
      </p:grpSpPr>
      <p:sp>
        <p:nvSpPr>
          <p:cNvPr id="125" name="Google Shape;125;g2728df6d922_0_0"/>
          <p:cNvSpPr txBox="1"/>
          <p:nvPr/>
        </p:nvSpPr>
        <p:spPr>
          <a:xfrm>
            <a:off x="381000" y="393700"/>
            <a:ext cx="41910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rgbClr val="0A7982"/>
                </a:solidFill>
                <a:latin typeface="Poppins SemiBold"/>
                <a:ea typeface="Poppins SemiBold"/>
                <a:cs typeface="Poppins SemiBold"/>
                <a:sym typeface="Poppins SemiBold"/>
              </a:rPr>
              <a:t>Paint with music</a:t>
            </a:r>
            <a:endParaRPr sz="3400">
              <a:solidFill>
                <a:srgbClr val="0A7982"/>
              </a:solidFill>
              <a:latin typeface="Poppins SemiBold"/>
              <a:ea typeface="Poppins SemiBold"/>
              <a:cs typeface="Poppins SemiBold"/>
              <a:sym typeface="Poppins SemiBold"/>
            </a:endParaRPr>
          </a:p>
        </p:txBody>
      </p:sp>
      <p:sp>
        <p:nvSpPr>
          <p:cNvPr id="126" name="Google Shape;126;g2728df6d922_0_0"/>
          <p:cNvSpPr txBox="1"/>
          <p:nvPr/>
        </p:nvSpPr>
        <p:spPr>
          <a:xfrm>
            <a:off x="393700" y="1028700"/>
            <a:ext cx="41910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A7982"/>
                </a:solidFill>
                <a:latin typeface="Poppins"/>
                <a:ea typeface="Poppins"/>
                <a:cs typeface="Poppins"/>
                <a:sym typeface="Poppins"/>
              </a:rPr>
              <a:t>Art, music, and machine learning</a:t>
            </a:r>
            <a:endParaRPr sz="1600">
              <a:solidFill>
                <a:srgbClr val="0A7982"/>
              </a:solidFill>
              <a:latin typeface="Poppins"/>
              <a:ea typeface="Poppins"/>
              <a:cs typeface="Poppins"/>
              <a:sym typeface="Poppins"/>
            </a:endParaRPr>
          </a:p>
        </p:txBody>
      </p:sp>
      <p:grpSp>
        <p:nvGrpSpPr>
          <p:cNvPr id="127" name="Google Shape;127;g2728df6d922_0_0"/>
          <p:cNvGrpSpPr/>
          <p:nvPr/>
        </p:nvGrpSpPr>
        <p:grpSpPr>
          <a:xfrm>
            <a:off x="1880775" y="1716675"/>
            <a:ext cx="5382450" cy="2503050"/>
            <a:chOff x="136450" y="1719475"/>
            <a:chExt cx="5382450" cy="2503050"/>
          </a:xfrm>
        </p:grpSpPr>
        <p:pic>
          <p:nvPicPr>
            <p:cNvPr id="128" name="Google Shape;128;g2728df6d922_0_0"/>
            <p:cNvPicPr preferRelativeResize="0"/>
            <p:nvPr/>
          </p:nvPicPr>
          <p:blipFill>
            <a:blip r:embed="rId4">
              <a:alphaModFix/>
            </a:blip>
            <a:stretch>
              <a:fillRect/>
            </a:stretch>
          </p:blipFill>
          <p:spPr>
            <a:xfrm>
              <a:off x="225325" y="1869325"/>
              <a:ext cx="5169577" cy="2039576"/>
            </a:xfrm>
            <a:prstGeom prst="rect">
              <a:avLst/>
            </a:prstGeom>
            <a:noFill/>
            <a:ln>
              <a:noFill/>
            </a:ln>
          </p:spPr>
        </p:pic>
        <p:sp>
          <p:nvSpPr>
            <p:cNvPr id="129" name="Google Shape;129;g2728df6d922_0_0"/>
            <p:cNvSpPr/>
            <p:nvPr/>
          </p:nvSpPr>
          <p:spPr>
            <a:xfrm>
              <a:off x="1879300" y="2355663"/>
              <a:ext cx="1895400" cy="978300"/>
            </a:xfrm>
            <a:prstGeom prst="ellipse">
              <a:avLst/>
            </a:prstGeom>
            <a:noFill/>
            <a:ln w="28575"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0" name="Google Shape;130;g2728df6d922_0_0"/>
            <p:cNvSpPr txBox="1"/>
            <p:nvPr/>
          </p:nvSpPr>
          <p:spPr>
            <a:xfrm>
              <a:off x="2026663" y="3288125"/>
              <a:ext cx="1566900" cy="22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latin typeface="Lexend Light"/>
                  <a:ea typeface="Lexend Light"/>
                  <a:cs typeface="Lexend Light"/>
                  <a:sym typeface="Lexend Light"/>
                </a:rPr>
                <a:t>Canvas</a:t>
              </a:r>
              <a:endParaRPr>
                <a:solidFill>
                  <a:schemeClr val="dk2"/>
                </a:solidFill>
                <a:latin typeface="Lexend Light"/>
                <a:ea typeface="Lexend Light"/>
                <a:cs typeface="Lexend Light"/>
                <a:sym typeface="Lexend Light"/>
              </a:endParaRPr>
            </a:p>
          </p:txBody>
        </p:sp>
        <p:sp>
          <p:nvSpPr>
            <p:cNvPr id="131" name="Google Shape;131;g2728df6d922_0_0"/>
            <p:cNvSpPr/>
            <p:nvPr/>
          </p:nvSpPr>
          <p:spPr>
            <a:xfrm>
              <a:off x="185500" y="3511225"/>
              <a:ext cx="934200" cy="482100"/>
            </a:xfrm>
            <a:prstGeom prst="ellipse">
              <a:avLst/>
            </a:prstGeom>
            <a:noFill/>
            <a:ln w="28575"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2" name="Google Shape;132;g2728df6d922_0_0"/>
            <p:cNvSpPr txBox="1"/>
            <p:nvPr/>
          </p:nvSpPr>
          <p:spPr>
            <a:xfrm>
              <a:off x="136450" y="3993325"/>
              <a:ext cx="1093200" cy="22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solidFill>
                    <a:schemeClr val="dk2"/>
                  </a:solidFill>
                  <a:latin typeface="Lexend"/>
                  <a:ea typeface="Lexend"/>
                  <a:cs typeface="Lexend"/>
                  <a:sym typeface="Lexend"/>
                </a:rPr>
                <a:t>Musical Brushes and Stamp</a:t>
              </a:r>
              <a:endParaRPr sz="900" b="1">
                <a:solidFill>
                  <a:schemeClr val="dk2"/>
                </a:solidFill>
                <a:latin typeface="Lexend"/>
                <a:ea typeface="Lexend"/>
                <a:cs typeface="Lexend"/>
                <a:sym typeface="Lexend"/>
              </a:endParaRPr>
            </a:p>
          </p:txBody>
        </p:sp>
        <p:sp>
          <p:nvSpPr>
            <p:cNvPr id="133" name="Google Shape;133;g2728df6d922_0_0"/>
            <p:cNvSpPr/>
            <p:nvPr/>
          </p:nvSpPr>
          <p:spPr>
            <a:xfrm>
              <a:off x="136450" y="1719475"/>
              <a:ext cx="1093200" cy="381000"/>
            </a:xfrm>
            <a:prstGeom prst="ellipse">
              <a:avLst/>
            </a:prstGeom>
            <a:noFill/>
            <a:ln w="28575"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 name="Google Shape;134;g2728df6d922_0_0"/>
            <p:cNvSpPr txBox="1"/>
            <p:nvPr/>
          </p:nvSpPr>
          <p:spPr>
            <a:xfrm>
              <a:off x="136450" y="2037375"/>
              <a:ext cx="1093200" cy="22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solidFill>
                    <a:schemeClr val="dk2"/>
                  </a:solidFill>
                  <a:latin typeface="Lexend"/>
                  <a:ea typeface="Lexend"/>
                  <a:cs typeface="Lexend"/>
                  <a:sym typeface="Lexend"/>
                </a:rPr>
                <a:t>Information, Share, Change Canvas</a:t>
              </a:r>
              <a:endParaRPr sz="900" b="1">
                <a:solidFill>
                  <a:schemeClr val="dk2"/>
                </a:solidFill>
                <a:latin typeface="Lexend"/>
                <a:ea typeface="Lexend"/>
                <a:cs typeface="Lexend"/>
                <a:sym typeface="Lexend"/>
              </a:endParaRPr>
            </a:p>
          </p:txBody>
        </p:sp>
        <p:sp>
          <p:nvSpPr>
            <p:cNvPr id="135" name="Google Shape;135;g2728df6d922_0_0"/>
            <p:cNvSpPr/>
            <p:nvPr/>
          </p:nvSpPr>
          <p:spPr>
            <a:xfrm>
              <a:off x="4803325" y="3572900"/>
              <a:ext cx="599100" cy="336000"/>
            </a:xfrm>
            <a:prstGeom prst="ellipse">
              <a:avLst/>
            </a:prstGeom>
            <a:noFill/>
            <a:ln w="28575"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 name="Google Shape;136;g2728df6d922_0_0"/>
            <p:cNvSpPr txBox="1"/>
            <p:nvPr/>
          </p:nvSpPr>
          <p:spPr>
            <a:xfrm>
              <a:off x="4584700" y="3908900"/>
              <a:ext cx="934200" cy="22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solidFill>
                    <a:schemeClr val="dk2"/>
                  </a:solidFill>
                  <a:latin typeface="Lexend"/>
                  <a:ea typeface="Lexend"/>
                  <a:cs typeface="Lexend"/>
                  <a:sym typeface="Lexend"/>
                </a:rPr>
                <a:t>Toggle Notes Guide, Undo, and Delete</a:t>
              </a:r>
              <a:endParaRPr sz="900" b="1">
                <a:solidFill>
                  <a:schemeClr val="dk2"/>
                </a:solidFill>
                <a:latin typeface="Lexend"/>
                <a:ea typeface="Lexend"/>
                <a:cs typeface="Lexend"/>
                <a:sym typeface="Lexend"/>
              </a:endParaRPr>
            </a:p>
          </p:txBody>
        </p:sp>
      </p:grpSp>
      <p:pic>
        <p:nvPicPr>
          <p:cNvPr id="137" name="Google Shape;137;g2728df6d922_0_0"/>
          <p:cNvPicPr preferRelativeResize="0"/>
          <p:nvPr/>
        </p:nvPicPr>
        <p:blipFill>
          <a:blip r:embed="rId5">
            <a:alphaModFix/>
          </a:blip>
          <a:stretch>
            <a:fillRect/>
          </a:stretch>
        </p:blipFill>
        <p:spPr>
          <a:xfrm>
            <a:off x="5964830" y="0"/>
            <a:ext cx="3179171" cy="1409699"/>
          </a:xfrm>
          <a:prstGeom prst="rect">
            <a:avLst/>
          </a:prstGeom>
          <a:noFill/>
          <a:ln w="9525" cap="flat" cmpd="sng">
            <a:solidFill>
              <a:schemeClr val="dk2"/>
            </a:solidFill>
            <a:prstDash val="solid"/>
            <a:round/>
            <a:headEnd type="none" w="sm" len="sm"/>
            <a:tailEnd type="none" w="sm" len="sm"/>
          </a:ln>
        </p:spPr>
      </p:pic>
      <p:sp>
        <p:nvSpPr>
          <p:cNvPr id="139" name="Google Shape;139;g2728df6d922_0_0"/>
          <p:cNvSpPr txBox="1"/>
          <p:nvPr/>
        </p:nvSpPr>
        <p:spPr>
          <a:xfrm>
            <a:off x="3206325" y="3931275"/>
            <a:ext cx="2982900" cy="568500"/>
          </a:xfrm>
          <a:prstGeom prst="rect">
            <a:avLst/>
          </a:prstGeom>
          <a:solidFill>
            <a:schemeClr val="l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50">
                <a:solidFill>
                  <a:schemeClr val="dk2"/>
                </a:solidFill>
                <a:latin typeface="Lexend"/>
                <a:ea typeface="Lexend"/>
                <a:cs typeface="Lexend"/>
                <a:sym typeface="Lexend"/>
              </a:rPr>
              <a:t>The </a:t>
            </a:r>
            <a:r>
              <a:rPr lang="en" sz="950" b="1">
                <a:solidFill>
                  <a:schemeClr val="dk2"/>
                </a:solidFill>
                <a:latin typeface="Lexend"/>
                <a:ea typeface="Lexend"/>
                <a:cs typeface="Lexend"/>
                <a:sym typeface="Lexend"/>
              </a:rPr>
              <a:t>middle part </a:t>
            </a:r>
            <a:r>
              <a:rPr lang="en" sz="950">
                <a:solidFill>
                  <a:schemeClr val="dk2"/>
                </a:solidFill>
                <a:latin typeface="Lexend"/>
                <a:ea typeface="Lexend"/>
                <a:cs typeface="Lexend"/>
                <a:sym typeface="Lexend"/>
              </a:rPr>
              <a:t>is the </a:t>
            </a:r>
            <a:r>
              <a:rPr lang="en" sz="950" b="1">
                <a:solidFill>
                  <a:schemeClr val="dk2"/>
                </a:solidFill>
                <a:latin typeface="Lexend"/>
                <a:ea typeface="Lexend"/>
                <a:cs typeface="Lexend"/>
                <a:sym typeface="Lexend"/>
              </a:rPr>
              <a:t>canvas</a:t>
            </a:r>
            <a:r>
              <a:rPr lang="en" sz="950">
                <a:solidFill>
                  <a:schemeClr val="dk2"/>
                </a:solidFill>
                <a:latin typeface="Lexend"/>
                <a:ea typeface="Lexend"/>
                <a:cs typeface="Lexend"/>
                <a:sym typeface="Lexend"/>
              </a:rPr>
              <a:t>. It’s where you will see your creation unfold. </a:t>
            </a:r>
            <a:endParaRPr sz="950">
              <a:solidFill>
                <a:schemeClr val="dk2"/>
              </a:solidFill>
              <a:latin typeface="Lexend"/>
              <a:ea typeface="Lexend"/>
              <a:cs typeface="Lexend"/>
              <a:sym typeface="Lexend"/>
            </a:endParaRPr>
          </a:p>
          <a:p>
            <a:pPr marL="0" lvl="0" indent="0" algn="l" rtl="0">
              <a:spcBef>
                <a:spcPts val="0"/>
              </a:spcBef>
              <a:spcAft>
                <a:spcPts val="0"/>
              </a:spcAft>
              <a:buNone/>
            </a:pPr>
            <a:endParaRPr sz="1000">
              <a:solidFill>
                <a:schemeClr val="dk2"/>
              </a:solidFill>
              <a:latin typeface="Lexend"/>
              <a:ea typeface="Lexend"/>
              <a:cs typeface="Lexend"/>
              <a:sym typeface="Lexend"/>
            </a:endParaRPr>
          </a:p>
        </p:txBody>
      </p:sp>
      <p:sp>
        <p:nvSpPr>
          <p:cNvPr id="140" name="Google Shape;140;g2728df6d922_0_0"/>
          <p:cNvSpPr txBox="1"/>
          <p:nvPr/>
        </p:nvSpPr>
        <p:spPr>
          <a:xfrm>
            <a:off x="216150" y="3314475"/>
            <a:ext cx="1609500" cy="1185300"/>
          </a:xfrm>
          <a:prstGeom prst="rect">
            <a:avLst/>
          </a:prstGeom>
          <a:solidFill>
            <a:schemeClr val="l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50">
                <a:solidFill>
                  <a:schemeClr val="dk2"/>
                </a:solidFill>
                <a:latin typeface="Lexend"/>
                <a:ea typeface="Lexend"/>
                <a:cs typeface="Lexend"/>
                <a:sym typeface="Lexend"/>
              </a:rPr>
              <a:t>The </a:t>
            </a:r>
            <a:r>
              <a:rPr lang="en" sz="950" b="1">
                <a:solidFill>
                  <a:schemeClr val="dk2"/>
                </a:solidFill>
                <a:latin typeface="Lexend"/>
                <a:ea typeface="Lexend"/>
                <a:cs typeface="Lexend"/>
                <a:sym typeface="Lexend"/>
              </a:rPr>
              <a:t>bottom left</a:t>
            </a:r>
            <a:r>
              <a:rPr lang="en" sz="950">
                <a:solidFill>
                  <a:schemeClr val="dk2"/>
                </a:solidFill>
                <a:latin typeface="Lexend"/>
                <a:ea typeface="Lexend"/>
                <a:cs typeface="Lexend"/>
                <a:sym typeface="Lexend"/>
              </a:rPr>
              <a:t> shows various ‘</a:t>
            </a:r>
            <a:r>
              <a:rPr lang="en" sz="950" b="1">
                <a:solidFill>
                  <a:schemeClr val="dk2"/>
                </a:solidFill>
                <a:latin typeface="Lexend"/>
                <a:ea typeface="Lexend"/>
                <a:cs typeface="Lexend"/>
                <a:sym typeface="Lexend"/>
              </a:rPr>
              <a:t>musical brushes’</a:t>
            </a:r>
            <a:r>
              <a:rPr lang="en" sz="950">
                <a:solidFill>
                  <a:schemeClr val="dk2"/>
                </a:solidFill>
                <a:latin typeface="Lexend"/>
                <a:ea typeface="Lexend"/>
                <a:cs typeface="Lexend"/>
                <a:sym typeface="Lexend"/>
              </a:rPr>
              <a:t> using different instruments that are used as notations, including some organic options </a:t>
            </a:r>
            <a:endParaRPr sz="1000">
              <a:solidFill>
                <a:schemeClr val="dk2"/>
              </a:solidFill>
              <a:latin typeface="Lexend"/>
              <a:ea typeface="Lexend"/>
              <a:cs typeface="Lexend"/>
              <a:sym typeface="Lexend"/>
            </a:endParaRPr>
          </a:p>
        </p:txBody>
      </p:sp>
      <p:sp>
        <p:nvSpPr>
          <p:cNvPr id="141" name="Google Shape;141;g2728df6d922_0_0"/>
          <p:cNvSpPr txBox="1"/>
          <p:nvPr/>
        </p:nvSpPr>
        <p:spPr>
          <a:xfrm>
            <a:off x="7318350" y="2618775"/>
            <a:ext cx="1609500" cy="1108200"/>
          </a:xfrm>
          <a:prstGeom prst="rect">
            <a:avLst/>
          </a:prstGeom>
          <a:solidFill>
            <a:schemeClr val="l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50">
                <a:solidFill>
                  <a:schemeClr val="dk2"/>
                </a:solidFill>
                <a:latin typeface="Lexend"/>
                <a:ea typeface="Lexend"/>
                <a:cs typeface="Lexend"/>
                <a:sym typeface="Lexend"/>
              </a:rPr>
              <a:t>The </a:t>
            </a:r>
            <a:r>
              <a:rPr lang="en" sz="950" b="1">
                <a:solidFill>
                  <a:schemeClr val="dk2"/>
                </a:solidFill>
                <a:latin typeface="Lexend"/>
                <a:ea typeface="Lexend"/>
                <a:cs typeface="Lexend"/>
                <a:sym typeface="Lexend"/>
              </a:rPr>
              <a:t>bottom right</a:t>
            </a:r>
            <a:r>
              <a:rPr lang="en" sz="950">
                <a:solidFill>
                  <a:schemeClr val="dk2"/>
                </a:solidFill>
                <a:latin typeface="Lexend"/>
                <a:ea typeface="Lexend"/>
                <a:cs typeface="Lexend"/>
                <a:sym typeface="Lexend"/>
              </a:rPr>
              <a:t> is a </a:t>
            </a:r>
            <a:r>
              <a:rPr lang="en" sz="950" b="1">
                <a:solidFill>
                  <a:schemeClr val="dk2"/>
                </a:solidFill>
                <a:latin typeface="Lexend"/>
                <a:ea typeface="Lexend"/>
                <a:cs typeface="Lexend"/>
                <a:sym typeface="Lexend"/>
              </a:rPr>
              <a:t>toggle notes guide</a:t>
            </a:r>
            <a:r>
              <a:rPr lang="en" sz="950">
                <a:solidFill>
                  <a:schemeClr val="dk2"/>
                </a:solidFill>
                <a:latin typeface="Lexend"/>
                <a:ea typeface="Lexend"/>
                <a:cs typeface="Lexend"/>
                <a:sym typeface="Lexend"/>
              </a:rPr>
              <a:t>, </a:t>
            </a:r>
            <a:r>
              <a:rPr lang="en" sz="950" b="1">
                <a:solidFill>
                  <a:schemeClr val="dk2"/>
                </a:solidFill>
                <a:latin typeface="Lexend"/>
                <a:ea typeface="Lexend"/>
                <a:cs typeface="Lexend"/>
                <a:sym typeface="Lexend"/>
              </a:rPr>
              <a:t>undo</a:t>
            </a:r>
            <a:r>
              <a:rPr lang="en" sz="950">
                <a:solidFill>
                  <a:schemeClr val="dk2"/>
                </a:solidFill>
                <a:latin typeface="Lexend"/>
                <a:ea typeface="Lexend"/>
                <a:cs typeface="Lexend"/>
                <a:sym typeface="Lexend"/>
              </a:rPr>
              <a:t>, and </a:t>
            </a:r>
            <a:r>
              <a:rPr lang="en" sz="950" b="1">
                <a:solidFill>
                  <a:schemeClr val="dk2"/>
                </a:solidFill>
                <a:latin typeface="Lexend"/>
                <a:ea typeface="Lexend"/>
                <a:cs typeface="Lexend"/>
                <a:sym typeface="Lexend"/>
              </a:rPr>
              <a:t>delete </a:t>
            </a:r>
            <a:r>
              <a:rPr lang="en" sz="950">
                <a:solidFill>
                  <a:schemeClr val="dk2"/>
                </a:solidFill>
                <a:latin typeface="Lexend"/>
                <a:ea typeface="Lexend"/>
                <a:cs typeface="Lexend"/>
                <a:sym typeface="Lexend"/>
              </a:rPr>
              <a:t>button that enables the user to erase their existing work and begin again.</a:t>
            </a:r>
            <a:endParaRPr sz="950">
              <a:solidFill>
                <a:schemeClr val="dk2"/>
              </a:solidFill>
              <a:latin typeface="Lexend"/>
              <a:ea typeface="Lexend"/>
              <a:cs typeface="Lexend"/>
              <a:sym typeface="Lexend"/>
            </a:endParaRPr>
          </a:p>
          <a:p>
            <a:pPr marL="0" lvl="0" indent="0" algn="l" rtl="0">
              <a:spcBef>
                <a:spcPts val="0"/>
              </a:spcBef>
              <a:spcAft>
                <a:spcPts val="0"/>
              </a:spcAft>
              <a:buNone/>
            </a:pPr>
            <a:endParaRPr sz="1000">
              <a:solidFill>
                <a:schemeClr val="dk2"/>
              </a:solidFill>
              <a:latin typeface="Lexend"/>
              <a:ea typeface="Lexend"/>
              <a:cs typeface="Lexend"/>
              <a:sym typeface="Lexend"/>
            </a:endParaRPr>
          </a:p>
        </p:txBody>
      </p:sp>
      <p:sp>
        <p:nvSpPr>
          <p:cNvPr id="142" name="Google Shape;142;g2728df6d922_0_0"/>
          <p:cNvSpPr txBox="1"/>
          <p:nvPr/>
        </p:nvSpPr>
        <p:spPr>
          <a:xfrm>
            <a:off x="216150" y="1716675"/>
            <a:ext cx="1609500" cy="902100"/>
          </a:xfrm>
          <a:prstGeom prst="rect">
            <a:avLst/>
          </a:prstGeom>
          <a:solidFill>
            <a:schemeClr val="l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50">
                <a:solidFill>
                  <a:schemeClr val="dk2"/>
                </a:solidFill>
                <a:latin typeface="Lexend"/>
                <a:ea typeface="Lexend"/>
                <a:cs typeface="Lexend"/>
                <a:sym typeface="Lexend"/>
              </a:rPr>
              <a:t>The </a:t>
            </a:r>
            <a:r>
              <a:rPr lang="en" sz="950" b="1">
                <a:solidFill>
                  <a:schemeClr val="dk2"/>
                </a:solidFill>
                <a:latin typeface="Lexend"/>
                <a:ea typeface="Lexend"/>
                <a:cs typeface="Lexend"/>
                <a:sym typeface="Lexend"/>
              </a:rPr>
              <a:t>top left</a:t>
            </a:r>
            <a:r>
              <a:rPr lang="en" sz="950">
                <a:solidFill>
                  <a:schemeClr val="dk2"/>
                </a:solidFill>
                <a:latin typeface="Lexend"/>
                <a:ea typeface="Lexend"/>
                <a:cs typeface="Lexend"/>
                <a:sym typeface="Lexend"/>
              </a:rPr>
              <a:t> shows some </a:t>
            </a:r>
            <a:r>
              <a:rPr lang="en" sz="950" b="1">
                <a:solidFill>
                  <a:schemeClr val="dk2"/>
                </a:solidFill>
                <a:latin typeface="Lexend"/>
                <a:ea typeface="Lexend"/>
                <a:cs typeface="Lexend"/>
                <a:sym typeface="Lexend"/>
              </a:rPr>
              <a:t>information </a:t>
            </a:r>
            <a:r>
              <a:rPr lang="en" sz="950">
                <a:solidFill>
                  <a:schemeClr val="dk2"/>
                </a:solidFill>
                <a:latin typeface="Lexend"/>
                <a:ea typeface="Lexend"/>
                <a:cs typeface="Lexend"/>
                <a:sym typeface="Lexend"/>
              </a:rPr>
              <a:t>about the experiment, a </a:t>
            </a:r>
            <a:r>
              <a:rPr lang="en" sz="950" b="1">
                <a:solidFill>
                  <a:schemeClr val="dk2"/>
                </a:solidFill>
                <a:latin typeface="Lexend"/>
                <a:ea typeface="Lexend"/>
                <a:cs typeface="Lexend"/>
                <a:sym typeface="Lexend"/>
              </a:rPr>
              <a:t>share </a:t>
            </a:r>
            <a:r>
              <a:rPr lang="en" sz="950">
                <a:solidFill>
                  <a:schemeClr val="dk2"/>
                </a:solidFill>
                <a:latin typeface="Lexend"/>
                <a:ea typeface="Lexend"/>
                <a:cs typeface="Lexend"/>
                <a:sym typeface="Lexend"/>
              </a:rPr>
              <a:t>icon, and a way to </a:t>
            </a:r>
            <a:r>
              <a:rPr lang="en" sz="950" b="1">
                <a:solidFill>
                  <a:schemeClr val="dk2"/>
                </a:solidFill>
                <a:latin typeface="Lexend"/>
                <a:ea typeface="Lexend"/>
                <a:cs typeface="Lexend"/>
                <a:sym typeface="Lexend"/>
              </a:rPr>
              <a:t>change canvas</a:t>
            </a:r>
            <a:r>
              <a:rPr lang="en" sz="950">
                <a:solidFill>
                  <a:schemeClr val="dk2"/>
                </a:solidFill>
                <a:latin typeface="Lexend"/>
                <a:ea typeface="Lexend"/>
                <a:cs typeface="Lexend"/>
                <a:sym typeface="Lexend"/>
              </a:rPr>
              <a:t>.</a:t>
            </a:r>
            <a:endParaRPr sz="1000">
              <a:solidFill>
                <a:schemeClr val="dk2"/>
              </a:solidFill>
              <a:latin typeface="Lexend"/>
              <a:ea typeface="Lexend"/>
              <a:cs typeface="Lexend"/>
              <a:sym typeface="Lexen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
        <p:cNvGrpSpPr/>
        <p:nvPr/>
      </p:nvGrpSpPr>
      <p:grpSpPr>
        <a:xfrm>
          <a:off x="0" y="0"/>
          <a:ext cx="0" cy="0"/>
          <a:chOff x="0" y="0"/>
          <a:chExt cx="0" cy="0"/>
        </a:xfrm>
      </p:grpSpPr>
      <p:pic>
        <p:nvPicPr>
          <p:cNvPr id="147" name="Google Shape;147;p9"/>
          <p:cNvPicPr preferRelativeResize="0"/>
          <p:nvPr/>
        </p:nvPicPr>
        <p:blipFill rotWithShape="1">
          <a:blip r:embed="rId4">
            <a:alphaModFix/>
          </a:blip>
          <a:srcRect t="10901" b="8880"/>
          <a:stretch/>
        </p:blipFill>
        <p:spPr>
          <a:xfrm>
            <a:off x="5588300" y="429425"/>
            <a:ext cx="2376550" cy="4125999"/>
          </a:xfrm>
          <a:prstGeom prst="rect">
            <a:avLst/>
          </a:prstGeom>
          <a:noFill/>
          <a:ln w="9525" cap="flat" cmpd="sng">
            <a:solidFill>
              <a:schemeClr val="dk2"/>
            </a:solidFill>
            <a:prstDash val="solid"/>
            <a:round/>
            <a:headEnd type="none" w="sm" len="sm"/>
            <a:tailEnd type="none" w="sm" len="sm"/>
          </a:ln>
        </p:spPr>
      </p:pic>
      <p:sp>
        <p:nvSpPr>
          <p:cNvPr id="148" name="Google Shape;148;p9"/>
          <p:cNvSpPr txBox="1"/>
          <p:nvPr/>
        </p:nvSpPr>
        <p:spPr>
          <a:xfrm>
            <a:off x="381000" y="393700"/>
            <a:ext cx="4800000" cy="101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800"/>
              <a:buFont typeface="Arial"/>
              <a:buNone/>
            </a:pPr>
            <a:r>
              <a:rPr lang="en" sz="3800" b="0" i="0" u="none" strike="noStrike" cap="none">
                <a:solidFill>
                  <a:srgbClr val="0A7982"/>
                </a:solidFill>
                <a:latin typeface="Poppins SemiBold"/>
                <a:ea typeface="Poppins SemiBold"/>
                <a:cs typeface="Poppins SemiBold"/>
                <a:sym typeface="Poppins SemiBold"/>
              </a:rPr>
              <a:t>Sample creation</a:t>
            </a:r>
            <a:endParaRPr sz="3800" b="0" i="0" u="none" strike="noStrike" cap="none">
              <a:solidFill>
                <a:srgbClr val="0A7982"/>
              </a:solidFill>
              <a:latin typeface="Poppins SemiBold"/>
              <a:ea typeface="Poppins SemiBold"/>
              <a:cs typeface="Poppins SemiBold"/>
              <a:sym typeface="Poppins SemiBold"/>
            </a:endParaRPr>
          </a:p>
        </p:txBody>
      </p:sp>
      <p:sp>
        <p:nvSpPr>
          <p:cNvPr id="149" name="Google Shape;149;p9"/>
          <p:cNvSpPr txBox="1"/>
          <p:nvPr/>
        </p:nvSpPr>
        <p:spPr>
          <a:xfrm>
            <a:off x="393700" y="1028700"/>
            <a:ext cx="8316000" cy="41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A7982"/>
                </a:solidFill>
                <a:latin typeface="Poppins"/>
                <a:ea typeface="Poppins"/>
                <a:cs typeface="Poppins"/>
                <a:sym typeface="Poppins"/>
              </a:rPr>
              <a:t>Scan the QR code using your devices.</a:t>
            </a:r>
            <a:endParaRPr sz="1600" b="0" i="0" u="none" strike="noStrike" cap="none">
              <a:solidFill>
                <a:srgbClr val="0A7982"/>
              </a:solidFill>
              <a:latin typeface="Poppins"/>
              <a:ea typeface="Poppins"/>
              <a:cs typeface="Poppins"/>
              <a:sym typeface="Poppins"/>
            </a:endParaRPr>
          </a:p>
        </p:txBody>
      </p:sp>
      <p:pic>
        <p:nvPicPr>
          <p:cNvPr id="150" name="Google Shape;150;p9"/>
          <p:cNvPicPr preferRelativeResize="0"/>
          <p:nvPr/>
        </p:nvPicPr>
        <p:blipFill rotWithShape="1">
          <a:blip r:embed="rId5">
            <a:alphaModFix/>
          </a:blip>
          <a:srcRect/>
          <a:stretch/>
        </p:blipFill>
        <p:spPr>
          <a:xfrm>
            <a:off x="1229675" y="1648900"/>
            <a:ext cx="2598150" cy="2598150"/>
          </a:xfrm>
          <a:prstGeom prst="rect">
            <a:avLst/>
          </a:prstGeom>
          <a:noFill/>
          <a:ln>
            <a:noFill/>
          </a:ln>
        </p:spPr>
      </p:pic>
      <p:sp>
        <p:nvSpPr>
          <p:cNvPr id="151" name="Google Shape;151;p9"/>
          <p:cNvSpPr txBox="1"/>
          <p:nvPr/>
        </p:nvSpPr>
        <p:spPr>
          <a:xfrm>
            <a:off x="1398350" y="4336950"/>
            <a:ext cx="2260800" cy="38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Lexend"/>
                <a:ea typeface="Lexend"/>
                <a:cs typeface="Lexend"/>
                <a:sym typeface="Lexend"/>
              </a:rPr>
              <a:t>Choose ‘In The Sky’ once it’s loaded on your device.</a:t>
            </a:r>
            <a:endParaRPr sz="1000" b="0" i="0" u="none" strike="noStrike" cap="none">
              <a:solidFill>
                <a:schemeClr val="dk2"/>
              </a:solidFill>
              <a:latin typeface="Lexend"/>
              <a:ea typeface="Lexend"/>
              <a:cs typeface="Lexend"/>
              <a:sym typeface="Lexe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278D7D82A05AF46A3813CC4746020EE" ma:contentTypeVersion="15" ma:contentTypeDescription="Create a new document." ma:contentTypeScope="" ma:versionID="eb0701ad750b93e2bac018fcca5ac311">
  <xsd:schema xmlns:xsd="http://www.w3.org/2001/XMLSchema" xmlns:xs="http://www.w3.org/2001/XMLSchema" xmlns:p="http://schemas.microsoft.com/office/2006/metadata/properties" xmlns:ns2="6acfb8c9-04c0-42b8-bd12-b499039053bd" xmlns:ns3="0d428a07-af55-49e5-a5bc-84a3e5008842" targetNamespace="http://schemas.microsoft.com/office/2006/metadata/properties" ma:root="true" ma:fieldsID="3cb7070e0d67a0aa7cdd89300f911528" ns2:_="" ns3:_="">
    <xsd:import namespace="6acfb8c9-04c0-42b8-bd12-b499039053bd"/>
    <xsd:import namespace="0d428a07-af55-49e5-a5bc-84a3e500884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cfb8c9-04c0-42b8-bd12-b499039053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428a07-af55-49e5-a5bc-84a3e500884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8d38f35-fa6f-42b1-a448-f5eb7172ef83}" ma:internalName="TaxCatchAll" ma:showField="CatchAllData" ma:web="0d428a07-af55-49e5-a5bc-84a3e500884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FEB174-06E2-4C3A-913B-8B2F6A10D257}">
  <ds:schemaRefs>
    <ds:schemaRef ds:uri="http://schemas.microsoft.com/sharepoint/v3/contenttype/forms"/>
  </ds:schemaRefs>
</ds:datastoreItem>
</file>

<file path=customXml/itemProps2.xml><?xml version="1.0" encoding="utf-8"?>
<ds:datastoreItem xmlns:ds="http://schemas.openxmlformats.org/officeDocument/2006/customXml" ds:itemID="{D97D6B6A-10BC-4BB7-83B9-A47C16F6E5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cfb8c9-04c0-42b8-bd12-b499039053bd"/>
    <ds:schemaRef ds:uri="0d428a07-af55-49e5-a5bc-84a3e50088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516</Words>
  <Application>Microsoft Office PowerPoint</Application>
  <PresentationFormat>On-screen Show (16:9)</PresentationFormat>
  <Paragraphs>59</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Lexend Light</vt:lpstr>
      <vt:lpstr>Arial</vt:lpstr>
      <vt:lpstr>Lexend</vt:lpstr>
      <vt:lpstr>Poppins SemiBold</vt:lpstr>
      <vt:lpstr>Poppins</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Painting with music teaching deck</dc:title>
  <dc:creator>Lumination</dc:creator>
  <cp:lastModifiedBy>Broecker, Agnetha (Online Communications Unit)</cp:lastModifiedBy>
  <cp:revision>2</cp:revision>
  <dcterms:modified xsi:type="dcterms:W3CDTF">2024-08-30T06:23:08Z</dcterms:modified>
</cp:coreProperties>
</file>