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9144000" cy="5143500" type="screen16x9"/>
  <p:notesSz cx="6858000" cy="9144000"/>
  <p:embeddedFontLst>
    <p:embeddedFont>
      <p:font typeface="Lexend Light" panose="020B0604020202020204" charset="0"/>
      <p:regular r:id="rId12"/>
      <p:bold r:id="rId13"/>
    </p:embeddedFont>
    <p:embeddedFont>
      <p:font typeface="Poppins" panose="00000500000000000000" pitchFamily="2" charset="0"/>
      <p:regular r:id="rId14"/>
      <p:bold r:id="rId15"/>
      <p:italic r:id="rId16"/>
      <p:boldItalic r:id="rId17"/>
    </p:embeddedFont>
    <p:embeddedFont>
      <p:font typeface="Poppins SemiBold" panose="000007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ZZl1LvoF96tYskEiGLCQhP+VH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618E5-B2A8-4636-91F3-43F0AB17C4AE}" v="1" dt="2024-08-27T12:20:36.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9F8618E5-B2A8-4636-91F3-43F0AB17C4AE}"/>
    <pc:docChg chg="custSel modSld">
      <pc:chgData name="N'Diaye, Abigail (ICT Strategy and Operations)" userId="aa00991d-3807-4e98-92d9-493e0e2f6ab8" providerId="ADAL" clId="{9F8618E5-B2A8-4636-91F3-43F0AB17C4AE}" dt="2024-08-27T12:21:06.162" v="7" actId="478"/>
      <pc:docMkLst>
        <pc:docMk/>
      </pc:docMkLst>
      <pc:sldChg chg="addSp delSp modSp mod">
        <pc:chgData name="N'Diaye, Abigail (ICT Strategy and Operations)" userId="aa00991d-3807-4e98-92d9-493e0e2f6ab8" providerId="ADAL" clId="{9F8618E5-B2A8-4636-91F3-43F0AB17C4AE}" dt="2024-08-27T12:20:36.765" v="2"/>
        <pc:sldMkLst>
          <pc:docMk/>
          <pc:sldMk cId="0" sldId="256"/>
        </pc:sldMkLst>
        <pc:picChg chg="add mod">
          <ac:chgData name="N'Diaye, Abigail (ICT Strategy and Operations)" userId="aa00991d-3807-4e98-92d9-493e0e2f6ab8" providerId="ADAL" clId="{9F8618E5-B2A8-4636-91F3-43F0AB17C4AE}" dt="2024-08-27T12:20:36.765" v="2"/>
          <ac:picMkLst>
            <pc:docMk/>
            <pc:sldMk cId="0" sldId="256"/>
            <ac:picMk id="2" creationId="{00000000-0000-0000-0000-000000000000}"/>
          </ac:picMkLst>
        </pc:picChg>
        <pc:picChg chg="del">
          <ac:chgData name="N'Diaye, Abigail (ICT Strategy and Operations)" userId="aa00991d-3807-4e98-92d9-493e0e2f6ab8" providerId="ADAL" clId="{9F8618E5-B2A8-4636-91F3-43F0AB17C4AE}" dt="2024-08-27T12:20:35.114" v="1" actId="478"/>
          <ac:picMkLst>
            <pc:docMk/>
            <pc:sldMk cId="0" sldId="256"/>
            <ac:picMk id="56" creationId="{00000000-0000-0000-0000-000000000000}"/>
          </ac:picMkLst>
        </pc:picChg>
        <pc:picChg chg="del">
          <ac:chgData name="N'Diaye, Abigail (ICT Strategy and Operations)" userId="aa00991d-3807-4e98-92d9-493e0e2f6ab8" providerId="ADAL" clId="{9F8618E5-B2A8-4636-91F3-43F0AB17C4AE}" dt="2024-08-27T12:20:32.076" v="0" actId="21"/>
          <ac:picMkLst>
            <pc:docMk/>
            <pc:sldMk cId="0" sldId="256"/>
            <ac:picMk id="57" creationId="{00000000-0000-0000-0000-000000000000}"/>
          </ac:picMkLst>
        </pc:picChg>
      </pc:sldChg>
      <pc:sldChg chg="delSp mod">
        <pc:chgData name="N'Diaye, Abigail (ICT Strategy and Operations)" userId="aa00991d-3807-4e98-92d9-493e0e2f6ab8" providerId="ADAL" clId="{9F8618E5-B2A8-4636-91F3-43F0AB17C4AE}" dt="2024-08-27T12:20:47.097" v="3" actId="478"/>
        <pc:sldMkLst>
          <pc:docMk/>
          <pc:sldMk cId="0" sldId="257"/>
        </pc:sldMkLst>
        <pc:picChg chg="del">
          <ac:chgData name="N'Diaye, Abigail (ICT Strategy and Operations)" userId="aa00991d-3807-4e98-92d9-493e0e2f6ab8" providerId="ADAL" clId="{9F8618E5-B2A8-4636-91F3-43F0AB17C4AE}" dt="2024-08-27T12:20:47.097" v="3" actId="478"/>
          <ac:picMkLst>
            <pc:docMk/>
            <pc:sldMk cId="0" sldId="257"/>
            <ac:picMk id="66" creationId="{00000000-0000-0000-0000-000000000000}"/>
          </ac:picMkLst>
        </pc:picChg>
      </pc:sldChg>
      <pc:sldChg chg="delSp mod">
        <pc:chgData name="N'Diaye, Abigail (ICT Strategy and Operations)" userId="aa00991d-3807-4e98-92d9-493e0e2f6ab8" providerId="ADAL" clId="{9F8618E5-B2A8-4636-91F3-43F0AB17C4AE}" dt="2024-08-27T12:20:51.212" v="4" actId="478"/>
        <pc:sldMkLst>
          <pc:docMk/>
          <pc:sldMk cId="0" sldId="258"/>
        </pc:sldMkLst>
        <pc:picChg chg="del">
          <ac:chgData name="N'Diaye, Abigail (ICT Strategy and Operations)" userId="aa00991d-3807-4e98-92d9-493e0e2f6ab8" providerId="ADAL" clId="{9F8618E5-B2A8-4636-91F3-43F0AB17C4AE}" dt="2024-08-27T12:20:51.212" v="4" actId="478"/>
          <ac:picMkLst>
            <pc:docMk/>
            <pc:sldMk cId="0" sldId="258"/>
            <ac:picMk id="76" creationId="{00000000-0000-0000-0000-000000000000}"/>
          </ac:picMkLst>
        </pc:picChg>
      </pc:sldChg>
      <pc:sldChg chg="delSp mod">
        <pc:chgData name="N'Diaye, Abigail (ICT Strategy and Operations)" userId="aa00991d-3807-4e98-92d9-493e0e2f6ab8" providerId="ADAL" clId="{9F8618E5-B2A8-4636-91F3-43F0AB17C4AE}" dt="2024-08-27T12:20:55.338" v="5" actId="478"/>
        <pc:sldMkLst>
          <pc:docMk/>
          <pc:sldMk cId="0" sldId="259"/>
        </pc:sldMkLst>
        <pc:picChg chg="del">
          <ac:chgData name="N'Diaye, Abigail (ICT Strategy and Operations)" userId="aa00991d-3807-4e98-92d9-493e0e2f6ab8" providerId="ADAL" clId="{9F8618E5-B2A8-4636-91F3-43F0AB17C4AE}" dt="2024-08-27T12:20:55.338" v="5" actId="478"/>
          <ac:picMkLst>
            <pc:docMk/>
            <pc:sldMk cId="0" sldId="259"/>
            <ac:picMk id="87" creationId="{00000000-0000-0000-0000-000000000000}"/>
          </ac:picMkLst>
        </pc:picChg>
      </pc:sldChg>
      <pc:sldChg chg="delSp mod">
        <pc:chgData name="N'Diaye, Abigail (ICT Strategy and Operations)" userId="aa00991d-3807-4e98-92d9-493e0e2f6ab8" providerId="ADAL" clId="{9F8618E5-B2A8-4636-91F3-43F0AB17C4AE}" dt="2024-08-27T12:20:59.440" v="6" actId="478"/>
        <pc:sldMkLst>
          <pc:docMk/>
          <pc:sldMk cId="0" sldId="260"/>
        </pc:sldMkLst>
        <pc:picChg chg="del">
          <ac:chgData name="N'Diaye, Abigail (ICT Strategy and Operations)" userId="aa00991d-3807-4e98-92d9-493e0e2f6ab8" providerId="ADAL" clId="{9F8618E5-B2A8-4636-91F3-43F0AB17C4AE}" dt="2024-08-27T12:20:59.440" v="6" actId="478"/>
          <ac:picMkLst>
            <pc:docMk/>
            <pc:sldMk cId="0" sldId="260"/>
            <ac:picMk id="98" creationId="{00000000-0000-0000-0000-000000000000}"/>
          </ac:picMkLst>
        </pc:picChg>
      </pc:sldChg>
      <pc:sldChg chg="delSp mod">
        <pc:chgData name="N'Diaye, Abigail (ICT Strategy and Operations)" userId="aa00991d-3807-4e98-92d9-493e0e2f6ab8" providerId="ADAL" clId="{9F8618E5-B2A8-4636-91F3-43F0AB17C4AE}" dt="2024-08-27T12:21:06.162" v="7" actId="478"/>
        <pc:sldMkLst>
          <pc:docMk/>
          <pc:sldMk cId="0" sldId="261"/>
        </pc:sldMkLst>
        <pc:picChg chg="del">
          <ac:chgData name="N'Diaye, Abigail (ICT Strategy and Operations)" userId="aa00991d-3807-4e98-92d9-493e0e2f6ab8" providerId="ADAL" clId="{9F8618E5-B2A8-4636-91F3-43F0AB17C4AE}" dt="2024-08-27T12:21:06.162" v="7" actId="478"/>
          <ac:picMkLst>
            <pc:docMk/>
            <pc:sldMk cId="0" sldId="261"/>
            <ac:picMk id="10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0" y="0"/>
            <a:ext cx="9160200" cy="5148000"/>
          </a:xfrm>
          <a:prstGeom prst="rect">
            <a:avLst/>
          </a:prstGeom>
          <a:solidFill>
            <a:srgbClr val="0A798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1"/>
          <p:cNvPicPr preferRelativeResize="0"/>
          <p:nvPr/>
        </p:nvPicPr>
        <p:blipFill rotWithShape="1">
          <a:blip r:embed="rId3">
            <a:alphaModFix/>
          </a:blip>
          <a:srcRect t="20759" r="15232" b="7826"/>
          <a:stretch/>
        </p:blipFill>
        <p:spPr>
          <a:xfrm>
            <a:off x="0" y="4500"/>
            <a:ext cx="9160202" cy="5143501"/>
          </a:xfrm>
          <a:prstGeom prst="rect">
            <a:avLst/>
          </a:prstGeom>
          <a:noFill/>
          <a:ln>
            <a:noFill/>
          </a:ln>
        </p:spPr>
      </p:pic>
      <p:sp>
        <p:nvSpPr>
          <p:cNvPr id="58" name="Google Shape;58;p1"/>
          <p:cNvSpPr txBox="1"/>
          <p:nvPr/>
        </p:nvSpPr>
        <p:spPr>
          <a:xfrm>
            <a:off x="367900" y="1722050"/>
            <a:ext cx="7939500" cy="14931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900"/>
              <a:buFont typeface="Arial"/>
              <a:buNone/>
            </a:pPr>
            <a:r>
              <a:rPr lang="en" sz="900" b="1" i="0" u="none" strike="noStrike" cap="none">
                <a:solidFill>
                  <a:schemeClr val="lt1"/>
                </a:solidFill>
                <a:latin typeface="Poppins"/>
                <a:ea typeface="Poppins"/>
                <a:cs typeface="Poppins"/>
                <a:sym typeface="Poppins"/>
              </a:rPr>
              <a:t>DIGITAL NOTEBOOK</a:t>
            </a:r>
            <a:r>
              <a:rPr lang="en" sz="1000" b="0" i="0" u="none" strike="noStrike" cap="none">
                <a:solidFill>
                  <a:schemeClr val="lt1"/>
                </a:solidFill>
                <a:latin typeface="Poppins"/>
                <a:ea typeface="Poppins"/>
                <a:cs typeface="Poppins"/>
                <a:sym typeface="Poppins"/>
              </a:rPr>
              <a:t> </a:t>
            </a:r>
            <a:br>
              <a:rPr lang="en" sz="1000" b="0" i="0" u="none" strike="noStrike" cap="none">
                <a:solidFill>
                  <a:schemeClr val="lt1"/>
                </a:solidFill>
                <a:latin typeface="Poppins"/>
                <a:ea typeface="Poppins"/>
                <a:cs typeface="Poppins"/>
                <a:sym typeface="Poppins"/>
              </a:rPr>
            </a:br>
            <a:br>
              <a:rPr lang="en" sz="1000" b="0" i="0" u="none" strike="noStrike" cap="none">
                <a:solidFill>
                  <a:schemeClr val="lt1"/>
                </a:solidFill>
                <a:latin typeface="Poppins"/>
                <a:ea typeface="Poppins"/>
                <a:cs typeface="Poppins"/>
                <a:sym typeface="Poppins"/>
              </a:rPr>
            </a:br>
            <a:r>
              <a:rPr lang="en" sz="4600" b="0" i="0" u="none" strike="noStrike" cap="none">
                <a:solidFill>
                  <a:schemeClr val="lt1"/>
                </a:solidFill>
                <a:latin typeface="Poppins SemiBold"/>
                <a:ea typeface="Poppins SemiBold"/>
                <a:cs typeface="Poppins SemiBold"/>
                <a:sym typeface="Poppins SemiBold"/>
              </a:rPr>
              <a:t>Art Styles Exploration with Emerging Technologies</a:t>
            </a:r>
            <a:endParaRPr sz="4600" b="0" i="0" u="none" strike="noStrike" cap="none">
              <a:solidFill>
                <a:schemeClr val="lt1"/>
              </a:solidFill>
              <a:latin typeface="Poppins SemiBold"/>
              <a:ea typeface="Poppins SemiBold"/>
              <a:cs typeface="Poppins SemiBold"/>
              <a:sym typeface="Poppins SemiBold"/>
            </a:endParaRPr>
          </a:p>
        </p:txBody>
      </p:sp>
      <p:sp>
        <p:nvSpPr>
          <p:cNvPr id="59" name="Google Shape;59;p1"/>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Poppins"/>
                <a:ea typeface="Poppins"/>
                <a:cs typeface="Poppins"/>
                <a:sym typeface="Poppins"/>
              </a:rPr>
              <a:t>Student Name:</a:t>
            </a:r>
            <a:endParaRPr sz="3700" b="0" i="0" u="none" strike="noStrike" cap="none">
              <a:solidFill>
                <a:schemeClr val="lt1"/>
              </a:solidFill>
              <a:latin typeface="Poppins SemiBold"/>
              <a:ea typeface="Poppins SemiBold"/>
              <a:cs typeface="Poppins SemiBold"/>
              <a:sym typeface="Poppins SemiBold"/>
            </a:endParaRPr>
          </a:p>
        </p:txBody>
      </p:sp>
      <p:pic>
        <p:nvPicPr>
          <p:cNvPr id="2" name="Google Shape;57;p1"/>
          <p:cNvPicPr preferRelativeResize="0"/>
          <p:nvPr/>
        </p:nvPicPr>
        <p:blipFill rotWithShape="1">
          <a:blip r:embed="rId4">
            <a:alphaModFix amt="36000"/>
          </a:blip>
          <a:srcRect l="10103" t="10264"/>
          <a:stretch/>
        </p:blipFill>
        <p:spPr>
          <a:xfrm>
            <a:off x="0" y="-4500"/>
            <a:ext cx="9160202" cy="514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2"/>
          <p:cNvSpPr txBox="1"/>
          <p:nvPr/>
        </p:nvSpPr>
        <p:spPr>
          <a:xfrm>
            <a:off x="381000" y="393700"/>
            <a:ext cx="61215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Art Filter Instructions</a:t>
            </a:r>
            <a:endParaRPr sz="3800" b="0" i="0" u="none" strike="noStrike" cap="none">
              <a:solidFill>
                <a:srgbClr val="0A7982"/>
              </a:solidFill>
              <a:latin typeface="Poppins SemiBold"/>
              <a:ea typeface="Poppins SemiBold"/>
              <a:cs typeface="Poppins SemiBold"/>
              <a:sym typeface="Poppins SemiBold"/>
            </a:endParaRPr>
          </a:p>
        </p:txBody>
      </p:sp>
      <p:sp>
        <p:nvSpPr>
          <p:cNvPr id="65" name="Google Shape;65;p2"/>
          <p:cNvSpPr txBox="1"/>
          <p:nvPr/>
        </p:nvSpPr>
        <p:spPr>
          <a:xfrm>
            <a:off x="381000" y="1187825"/>
            <a:ext cx="7822800" cy="31440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50000"/>
              </a:lnSpc>
              <a:spcBef>
                <a:spcPts val="0"/>
              </a:spcBef>
              <a:spcAft>
                <a:spcPts val="0"/>
              </a:spcAft>
              <a:buClr>
                <a:srgbClr val="0A7982"/>
              </a:buClr>
              <a:buSzPts val="1600"/>
              <a:buFont typeface="Poppins"/>
              <a:buAutoNum type="arabicPeriod"/>
            </a:pPr>
            <a:r>
              <a:rPr lang="en" sz="1600" b="0" i="0" u="none" strike="noStrike" cap="none">
                <a:solidFill>
                  <a:srgbClr val="0A7982"/>
                </a:solidFill>
                <a:latin typeface="Poppins"/>
                <a:ea typeface="Poppins"/>
                <a:cs typeface="Poppins"/>
                <a:sym typeface="Poppins"/>
              </a:rPr>
              <a:t>Choose an art artefact.</a:t>
            </a:r>
            <a:endParaRPr sz="1600" b="0" i="0" u="none" strike="noStrike" cap="none">
              <a:solidFill>
                <a:srgbClr val="0A7982"/>
              </a:solidFill>
              <a:latin typeface="Poppins"/>
              <a:ea typeface="Poppins"/>
              <a:cs typeface="Poppins"/>
              <a:sym typeface="Poppins"/>
            </a:endParaRPr>
          </a:p>
          <a:p>
            <a:pPr marL="457200" marR="0" lvl="0" indent="-330200" algn="l" rtl="0">
              <a:lnSpc>
                <a:spcPct val="150000"/>
              </a:lnSpc>
              <a:spcBef>
                <a:spcPts val="0"/>
              </a:spcBef>
              <a:spcAft>
                <a:spcPts val="0"/>
              </a:spcAft>
              <a:buClr>
                <a:srgbClr val="0A7982"/>
              </a:buClr>
              <a:buSzPts val="1600"/>
              <a:buFont typeface="Poppins"/>
              <a:buAutoNum type="arabicPeriod"/>
            </a:pPr>
            <a:r>
              <a:rPr lang="en" sz="1600" b="0" i="0" u="none" strike="noStrike" cap="none">
                <a:solidFill>
                  <a:srgbClr val="0A7982"/>
                </a:solidFill>
                <a:latin typeface="Poppins"/>
                <a:ea typeface="Poppins"/>
                <a:cs typeface="Poppins"/>
                <a:sym typeface="Poppins"/>
              </a:rPr>
              <a:t>Apply a filter.</a:t>
            </a:r>
            <a:endParaRPr sz="1600" b="0" i="0" u="none" strike="noStrike" cap="none">
              <a:solidFill>
                <a:srgbClr val="0A7982"/>
              </a:solidFill>
              <a:latin typeface="Poppins"/>
              <a:ea typeface="Poppins"/>
              <a:cs typeface="Poppins"/>
              <a:sym typeface="Poppins"/>
            </a:endParaRPr>
          </a:p>
          <a:p>
            <a:pPr marL="457200" marR="0" lvl="0" indent="-330200" algn="l" rtl="0">
              <a:lnSpc>
                <a:spcPct val="150000"/>
              </a:lnSpc>
              <a:spcBef>
                <a:spcPts val="0"/>
              </a:spcBef>
              <a:spcAft>
                <a:spcPts val="0"/>
              </a:spcAft>
              <a:buClr>
                <a:srgbClr val="0A7982"/>
              </a:buClr>
              <a:buSzPts val="1600"/>
              <a:buFont typeface="Poppins"/>
              <a:buAutoNum type="arabicPeriod"/>
            </a:pPr>
            <a:r>
              <a:rPr lang="en" sz="1600" b="0" i="0" u="none" strike="noStrike" cap="none">
                <a:solidFill>
                  <a:srgbClr val="0A7982"/>
                </a:solidFill>
                <a:latin typeface="Poppins"/>
                <a:ea typeface="Poppins"/>
                <a:cs typeface="Poppins"/>
                <a:sym typeface="Poppins"/>
              </a:rPr>
              <a:t>Take a photo or video and post it on the next page. </a:t>
            </a:r>
            <a:endParaRPr sz="1600" b="0" i="0" u="none" strike="noStrike" cap="none">
              <a:solidFill>
                <a:srgbClr val="0A7982"/>
              </a:solidFill>
              <a:latin typeface="Poppins"/>
              <a:ea typeface="Poppins"/>
              <a:cs typeface="Poppins"/>
              <a:sym typeface="Poppins"/>
            </a:endParaRPr>
          </a:p>
          <a:p>
            <a:pPr marL="457200" marR="0" lvl="0" indent="-330200" algn="l" rtl="0">
              <a:lnSpc>
                <a:spcPct val="150000"/>
              </a:lnSpc>
              <a:spcBef>
                <a:spcPts val="0"/>
              </a:spcBef>
              <a:spcAft>
                <a:spcPts val="0"/>
              </a:spcAft>
              <a:buClr>
                <a:srgbClr val="0A7982"/>
              </a:buClr>
              <a:buSzPts val="1600"/>
              <a:buFont typeface="Poppins"/>
              <a:buAutoNum type="arabicPeriod"/>
            </a:pPr>
            <a:r>
              <a:rPr lang="en" sz="1600" b="0" i="0" u="none" strike="noStrike" cap="none">
                <a:solidFill>
                  <a:srgbClr val="0A7982"/>
                </a:solidFill>
                <a:latin typeface="Poppins"/>
                <a:ea typeface="Poppins"/>
                <a:cs typeface="Poppins"/>
                <a:sym typeface="Poppins"/>
              </a:rPr>
              <a:t>Write about the inspiration for this image:</a:t>
            </a:r>
            <a:endParaRPr sz="1600" b="0" i="0" u="none" strike="noStrike" cap="none">
              <a:solidFill>
                <a:srgbClr val="0A7982"/>
              </a:solidFill>
              <a:latin typeface="Poppins"/>
              <a:ea typeface="Poppins"/>
              <a:cs typeface="Poppins"/>
              <a:sym typeface="Poppins"/>
            </a:endParaRPr>
          </a:p>
          <a:p>
            <a:pPr marL="914400" marR="0" lvl="1" indent="-330200" algn="l" rtl="0">
              <a:lnSpc>
                <a:spcPct val="150000"/>
              </a:lnSpc>
              <a:spcBef>
                <a:spcPts val="0"/>
              </a:spcBef>
              <a:spcAft>
                <a:spcPts val="0"/>
              </a:spcAft>
              <a:buClr>
                <a:srgbClr val="0A7982"/>
              </a:buClr>
              <a:buSzPts val="1600"/>
              <a:buFont typeface="Poppins"/>
              <a:buAutoNum type="alphaLcPeriod"/>
            </a:pPr>
            <a:r>
              <a:rPr lang="en" sz="1600" b="0" i="0" u="none" strike="noStrike" cap="none">
                <a:solidFill>
                  <a:srgbClr val="0A7982"/>
                </a:solidFill>
                <a:latin typeface="Poppins"/>
                <a:ea typeface="Poppins"/>
                <a:cs typeface="Poppins"/>
                <a:sym typeface="Poppins"/>
              </a:rPr>
              <a:t>Which artwork is it based on? </a:t>
            </a:r>
            <a:endParaRPr sz="1600" b="0" i="0" u="none" strike="noStrike" cap="none">
              <a:solidFill>
                <a:srgbClr val="0A7982"/>
              </a:solidFill>
              <a:latin typeface="Poppins"/>
              <a:ea typeface="Poppins"/>
              <a:cs typeface="Poppins"/>
              <a:sym typeface="Poppins"/>
            </a:endParaRPr>
          </a:p>
          <a:p>
            <a:pPr marL="914400" marR="0" lvl="1" indent="-330200" algn="l" rtl="0">
              <a:lnSpc>
                <a:spcPct val="150000"/>
              </a:lnSpc>
              <a:spcBef>
                <a:spcPts val="0"/>
              </a:spcBef>
              <a:spcAft>
                <a:spcPts val="0"/>
              </a:spcAft>
              <a:buClr>
                <a:srgbClr val="0A7982"/>
              </a:buClr>
              <a:buSzPts val="1600"/>
              <a:buFont typeface="Poppins"/>
              <a:buAutoNum type="alphaLcPeriod"/>
            </a:pPr>
            <a:r>
              <a:rPr lang="en" sz="1600" b="0" i="0" u="none" strike="noStrike" cap="none">
                <a:solidFill>
                  <a:srgbClr val="0A7982"/>
                </a:solidFill>
                <a:latin typeface="Poppins"/>
                <a:ea typeface="Poppins"/>
                <a:cs typeface="Poppins"/>
                <a:sym typeface="Poppins"/>
              </a:rPr>
              <a:t>Do you know the style or movement and artist? </a:t>
            </a:r>
            <a:endParaRPr sz="1600" b="0" i="0" u="none" strike="noStrike" cap="none">
              <a:solidFill>
                <a:srgbClr val="0A7982"/>
              </a:solidFill>
              <a:latin typeface="Poppins"/>
              <a:ea typeface="Poppins"/>
              <a:cs typeface="Poppins"/>
              <a:sym typeface="Poppins"/>
            </a:endParaRPr>
          </a:p>
          <a:p>
            <a:pPr marL="914400" marR="0" lvl="1" indent="-330200" algn="l" rtl="0">
              <a:lnSpc>
                <a:spcPct val="150000"/>
              </a:lnSpc>
              <a:spcBef>
                <a:spcPts val="0"/>
              </a:spcBef>
              <a:spcAft>
                <a:spcPts val="0"/>
              </a:spcAft>
              <a:buClr>
                <a:srgbClr val="0A7982"/>
              </a:buClr>
              <a:buSzPts val="1600"/>
              <a:buFont typeface="Poppins"/>
              <a:buAutoNum type="alphaLcPeriod"/>
            </a:pPr>
            <a:r>
              <a:rPr lang="en" sz="1600" b="0" i="0" u="none" strike="noStrike" cap="none">
                <a:solidFill>
                  <a:srgbClr val="0A7982"/>
                </a:solidFill>
                <a:latin typeface="Poppins"/>
                <a:ea typeface="Poppins"/>
                <a:cs typeface="Poppins"/>
                <a:sym typeface="Poppins"/>
              </a:rPr>
              <a:t>Why did you choose it?</a:t>
            </a:r>
            <a:endParaRPr sz="1600" b="0" i="0" u="none" strike="noStrike" cap="none">
              <a:solidFill>
                <a:srgbClr val="0A7982"/>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3"/>
          <p:cNvSpPr/>
          <p:nvPr/>
        </p:nvSpPr>
        <p:spPr>
          <a:xfrm>
            <a:off x="523300" y="1110900"/>
            <a:ext cx="3594900" cy="3758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72" name="Google Shape;72;p3"/>
          <p:cNvSpPr txBox="1"/>
          <p:nvPr/>
        </p:nvSpPr>
        <p:spPr>
          <a:xfrm>
            <a:off x="523425" y="1135343"/>
            <a:ext cx="3594900" cy="68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Your </a:t>
            </a:r>
            <a:r>
              <a:rPr lang="en" sz="1000">
                <a:solidFill>
                  <a:schemeClr val="dk2"/>
                </a:solidFill>
                <a:latin typeface="Lexend Light"/>
                <a:ea typeface="Lexend Light"/>
                <a:cs typeface="Lexend Light"/>
                <a:sym typeface="Lexend Light"/>
              </a:rPr>
              <a:t>p</a:t>
            </a:r>
            <a:r>
              <a:rPr lang="en" sz="1000" b="0" i="0" u="none" strike="noStrike" cap="none">
                <a:solidFill>
                  <a:schemeClr val="dk2"/>
                </a:solidFill>
                <a:latin typeface="Lexend Light"/>
                <a:ea typeface="Lexend Light"/>
                <a:cs typeface="Lexend Light"/>
                <a:sym typeface="Lexend Light"/>
              </a:rPr>
              <a:t>hoto or </a:t>
            </a:r>
            <a:r>
              <a:rPr lang="en" sz="1000">
                <a:solidFill>
                  <a:schemeClr val="dk2"/>
                </a:solidFill>
                <a:latin typeface="Lexend Light"/>
                <a:ea typeface="Lexend Light"/>
                <a:cs typeface="Lexend Light"/>
                <a:sym typeface="Lexend Light"/>
              </a:rPr>
              <a:t>v</a:t>
            </a:r>
            <a:r>
              <a:rPr lang="en" sz="1000" b="0" i="0" u="none" strike="noStrike" cap="none">
                <a:solidFill>
                  <a:schemeClr val="dk2"/>
                </a:solidFill>
                <a:latin typeface="Lexend Light"/>
                <a:ea typeface="Lexend Light"/>
                <a:cs typeface="Lexend Light"/>
                <a:sym typeface="Lexend Light"/>
              </a:rPr>
              <a:t>ideo</a:t>
            </a:r>
            <a:endParaRPr sz="1000" b="0" i="0" u="none" strike="noStrike" cap="none">
              <a:solidFill>
                <a:schemeClr val="dk2"/>
              </a:solidFill>
              <a:latin typeface="Lexend Light"/>
              <a:ea typeface="Lexend Light"/>
              <a:cs typeface="Lexend Light"/>
              <a:sym typeface="Lexend Light"/>
            </a:endParaRPr>
          </a:p>
        </p:txBody>
      </p:sp>
      <p:sp>
        <p:nvSpPr>
          <p:cNvPr id="73" name="Google Shape;73;p3"/>
          <p:cNvSpPr/>
          <p:nvPr/>
        </p:nvSpPr>
        <p:spPr>
          <a:xfrm>
            <a:off x="4401850" y="1110900"/>
            <a:ext cx="3594900" cy="3758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74" name="Google Shape;74;p3"/>
          <p:cNvSpPr txBox="1"/>
          <p:nvPr/>
        </p:nvSpPr>
        <p:spPr>
          <a:xfrm>
            <a:off x="4401850" y="1135343"/>
            <a:ext cx="3594900" cy="53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Write about the image inspiration.</a:t>
            </a:r>
            <a:endParaRPr sz="1000" b="0" i="0" u="none" strike="noStrike" cap="none">
              <a:solidFill>
                <a:schemeClr val="dk2"/>
              </a:solidFill>
              <a:latin typeface="Lexend Light"/>
              <a:ea typeface="Lexend Light"/>
              <a:cs typeface="Lexend Light"/>
              <a:sym typeface="Lexend Light"/>
            </a:endParaRPr>
          </a:p>
        </p:txBody>
      </p:sp>
      <p:sp>
        <p:nvSpPr>
          <p:cNvPr id="75" name="Google Shape;75;p3"/>
          <p:cNvSpPr txBox="1"/>
          <p:nvPr/>
        </p:nvSpPr>
        <p:spPr>
          <a:xfrm>
            <a:off x="381000" y="393700"/>
            <a:ext cx="4814700" cy="5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Art Filter</a:t>
            </a:r>
            <a:endParaRPr sz="3800" b="0" i="0" u="none" strike="noStrike" cap="none">
              <a:solidFill>
                <a:srgbClr val="0A7982"/>
              </a:solidFill>
              <a:latin typeface="Poppins SemiBold"/>
              <a:ea typeface="Poppins SemiBold"/>
              <a:cs typeface="Poppins SemiBold"/>
              <a:sym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4"/>
          <p:cNvSpPr/>
          <p:nvPr/>
        </p:nvSpPr>
        <p:spPr>
          <a:xfrm>
            <a:off x="523300" y="1634175"/>
            <a:ext cx="3594900" cy="3083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82" name="Google Shape;82;p4"/>
          <p:cNvSpPr txBox="1"/>
          <p:nvPr/>
        </p:nvSpPr>
        <p:spPr>
          <a:xfrm>
            <a:off x="523425" y="1654225"/>
            <a:ext cx="3594900" cy="56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Your </a:t>
            </a:r>
            <a:r>
              <a:rPr lang="en" sz="1000">
                <a:solidFill>
                  <a:schemeClr val="dk2"/>
                </a:solidFill>
                <a:latin typeface="Lexend Light"/>
                <a:ea typeface="Lexend Light"/>
                <a:cs typeface="Lexend Light"/>
                <a:sym typeface="Lexend Light"/>
              </a:rPr>
              <a:t>p</a:t>
            </a:r>
            <a:r>
              <a:rPr lang="en" sz="1000" b="0" i="0" u="none" strike="noStrike" cap="none">
                <a:solidFill>
                  <a:schemeClr val="dk2"/>
                </a:solidFill>
                <a:latin typeface="Lexend Light"/>
                <a:ea typeface="Lexend Light"/>
                <a:cs typeface="Lexend Light"/>
                <a:sym typeface="Lexend Light"/>
              </a:rPr>
              <a:t>hoto or </a:t>
            </a:r>
            <a:r>
              <a:rPr lang="en" sz="1000">
                <a:solidFill>
                  <a:schemeClr val="dk2"/>
                </a:solidFill>
                <a:latin typeface="Lexend Light"/>
                <a:ea typeface="Lexend Light"/>
                <a:cs typeface="Lexend Light"/>
                <a:sym typeface="Lexend Light"/>
              </a:rPr>
              <a:t>v</a:t>
            </a:r>
            <a:r>
              <a:rPr lang="en" sz="1000" b="0" i="0" u="none" strike="noStrike" cap="none">
                <a:solidFill>
                  <a:schemeClr val="dk2"/>
                </a:solidFill>
                <a:latin typeface="Lexend Light"/>
                <a:ea typeface="Lexend Light"/>
                <a:cs typeface="Lexend Light"/>
                <a:sym typeface="Lexend Light"/>
              </a:rPr>
              <a:t>ideo</a:t>
            </a:r>
            <a:endParaRPr sz="1000" b="0" i="0" u="none" strike="noStrike" cap="none">
              <a:solidFill>
                <a:schemeClr val="dk2"/>
              </a:solidFill>
              <a:latin typeface="Lexend Light"/>
              <a:ea typeface="Lexend Light"/>
              <a:cs typeface="Lexend Light"/>
              <a:sym typeface="Lexend Light"/>
            </a:endParaRPr>
          </a:p>
        </p:txBody>
      </p:sp>
      <p:sp>
        <p:nvSpPr>
          <p:cNvPr id="83" name="Google Shape;83;p4"/>
          <p:cNvSpPr/>
          <p:nvPr/>
        </p:nvSpPr>
        <p:spPr>
          <a:xfrm>
            <a:off x="4401850" y="1634175"/>
            <a:ext cx="3594900" cy="3083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84" name="Google Shape;84;p4"/>
          <p:cNvSpPr txBox="1"/>
          <p:nvPr/>
        </p:nvSpPr>
        <p:spPr>
          <a:xfrm>
            <a:off x="4401850" y="1654225"/>
            <a:ext cx="3594900" cy="44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Write about the image inspiration.</a:t>
            </a:r>
            <a:endParaRPr sz="1000" b="0" i="0" u="none" strike="noStrike" cap="none">
              <a:solidFill>
                <a:schemeClr val="dk2"/>
              </a:solidFill>
              <a:latin typeface="Lexend Light"/>
              <a:ea typeface="Lexend Light"/>
              <a:cs typeface="Lexend Light"/>
              <a:sym typeface="Lexend Light"/>
            </a:endParaRPr>
          </a:p>
        </p:txBody>
      </p:sp>
      <p:sp>
        <p:nvSpPr>
          <p:cNvPr id="85" name="Google Shape;85;p4"/>
          <p:cNvSpPr txBox="1"/>
          <p:nvPr/>
        </p:nvSpPr>
        <p:spPr>
          <a:xfrm>
            <a:off x="381000" y="393700"/>
            <a:ext cx="48147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Art Transfer</a:t>
            </a:r>
            <a:endParaRPr sz="3800" b="0" i="0" u="none" strike="noStrike" cap="none">
              <a:solidFill>
                <a:srgbClr val="0A7982"/>
              </a:solidFill>
              <a:latin typeface="Poppins SemiBold"/>
              <a:ea typeface="Poppins SemiBold"/>
              <a:cs typeface="Poppins SemiBold"/>
              <a:sym typeface="Poppins SemiBold"/>
            </a:endParaRPr>
          </a:p>
        </p:txBody>
      </p:sp>
      <p:sp>
        <p:nvSpPr>
          <p:cNvPr id="86" name="Google Shape;86;p4"/>
          <p:cNvSpPr txBox="1"/>
          <p:nvPr/>
        </p:nvSpPr>
        <p:spPr>
          <a:xfrm>
            <a:off x="381000" y="966925"/>
            <a:ext cx="78228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A7982"/>
                </a:solidFill>
                <a:latin typeface="Poppins"/>
                <a:ea typeface="Poppins"/>
                <a:cs typeface="Poppins"/>
                <a:sym typeface="Poppins"/>
              </a:rPr>
              <a:t>Take a photo (self portrait, scene, or object) and choose an art piece and apply the filter. Click on ‘Share’ to save the photo to the gallery and upload to this document. Then, write about the inspiration for this image. Which artwork is it based on? Do you know the style or movement and artist? Why did you choose it?</a:t>
            </a:r>
            <a:endParaRPr sz="1000" b="0" i="0" u="none" strike="noStrike" cap="none">
              <a:solidFill>
                <a:srgbClr val="0A798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5"/>
          <p:cNvSpPr/>
          <p:nvPr/>
        </p:nvSpPr>
        <p:spPr>
          <a:xfrm>
            <a:off x="523300" y="1634175"/>
            <a:ext cx="3594900" cy="3083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93" name="Google Shape;93;p5"/>
          <p:cNvSpPr txBox="1"/>
          <p:nvPr/>
        </p:nvSpPr>
        <p:spPr>
          <a:xfrm>
            <a:off x="523425" y="1654225"/>
            <a:ext cx="3594900" cy="56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Your </a:t>
            </a:r>
            <a:r>
              <a:rPr lang="en" sz="1000">
                <a:solidFill>
                  <a:schemeClr val="dk2"/>
                </a:solidFill>
                <a:latin typeface="Lexend Light"/>
                <a:ea typeface="Lexend Light"/>
                <a:cs typeface="Lexend Light"/>
                <a:sym typeface="Lexend Light"/>
              </a:rPr>
              <a:t>p</a:t>
            </a:r>
            <a:r>
              <a:rPr lang="en" sz="1000" b="0" i="0" u="none" strike="noStrike" cap="none">
                <a:solidFill>
                  <a:schemeClr val="dk2"/>
                </a:solidFill>
                <a:latin typeface="Lexend Light"/>
                <a:ea typeface="Lexend Light"/>
                <a:cs typeface="Lexend Light"/>
                <a:sym typeface="Lexend Light"/>
              </a:rPr>
              <a:t>hoto or </a:t>
            </a:r>
            <a:r>
              <a:rPr lang="en" sz="1000">
                <a:solidFill>
                  <a:schemeClr val="dk2"/>
                </a:solidFill>
                <a:latin typeface="Lexend Light"/>
                <a:ea typeface="Lexend Light"/>
                <a:cs typeface="Lexend Light"/>
                <a:sym typeface="Lexend Light"/>
              </a:rPr>
              <a:t>v</a:t>
            </a:r>
            <a:r>
              <a:rPr lang="en" sz="1000" b="0" i="0" u="none" strike="noStrike" cap="none">
                <a:solidFill>
                  <a:schemeClr val="dk2"/>
                </a:solidFill>
                <a:latin typeface="Lexend Light"/>
                <a:ea typeface="Lexend Light"/>
                <a:cs typeface="Lexend Light"/>
                <a:sym typeface="Lexend Light"/>
              </a:rPr>
              <a:t>ideo</a:t>
            </a:r>
            <a:endParaRPr sz="1000" b="0" i="0" u="none" strike="noStrike" cap="none">
              <a:solidFill>
                <a:schemeClr val="dk2"/>
              </a:solidFill>
              <a:latin typeface="Lexend Light"/>
              <a:ea typeface="Lexend Light"/>
              <a:cs typeface="Lexend Light"/>
              <a:sym typeface="Lexend Light"/>
            </a:endParaRPr>
          </a:p>
        </p:txBody>
      </p:sp>
      <p:sp>
        <p:nvSpPr>
          <p:cNvPr id="94" name="Google Shape;94;p5"/>
          <p:cNvSpPr/>
          <p:nvPr/>
        </p:nvSpPr>
        <p:spPr>
          <a:xfrm>
            <a:off x="4401850" y="1634175"/>
            <a:ext cx="3594900" cy="3083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95" name="Google Shape;95;p5"/>
          <p:cNvSpPr txBox="1"/>
          <p:nvPr/>
        </p:nvSpPr>
        <p:spPr>
          <a:xfrm>
            <a:off x="4401850" y="1654225"/>
            <a:ext cx="3594900" cy="44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Write about the image inspiration.</a:t>
            </a:r>
            <a:endParaRPr sz="1000" b="0" i="0" u="none" strike="noStrike" cap="none">
              <a:solidFill>
                <a:schemeClr val="dk2"/>
              </a:solidFill>
              <a:latin typeface="Lexend Light"/>
              <a:ea typeface="Lexend Light"/>
              <a:cs typeface="Lexend Light"/>
              <a:sym typeface="Lexend Light"/>
            </a:endParaRPr>
          </a:p>
        </p:txBody>
      </p:sp>
      <p:sp>
        <p:nvSpPr>
          <p:cNvPr id="96" name="Google Shape;96;p5"/>
          <p:cNvSpPr txBox="1"/>
          <p:nvPr/>
        </p:nvSpPr>
        <p:spPr>
          <a:xfrm>
            <a:off x="381000" y="393700"/>
            <a:ext cx="48147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Art Selfie</a:t>
            </a:r>
            <a:endParaRPr sz="3800" b="0" i="0" u="none" strike="noStrike" cap="none">
              <a:solidFill>
                <a:srgbClr val="0A7982"/>
              </a:solidFill>
              <a:latin typeface="Poppins SemiBold"/>
              <a:ea typeface="Poppins SemiBold"/>
              <a:cs typeface="Poppins SemiBold"/>
              <a:sym typeface="Poppins SemiBold"/>
            </a:endParaRPr>
          </a:p>
        </p:txBody>
      </p:sp>
      <p:sp>
        <p:nvSpPr>
          <p:cNvPr id="97" name="Google Shape;97;p5"/>
          <p:cNvSpPr txBox="1"/>
          <p:nvPr/>
        </p:nvSpPr>
        <p:spPr>
          <a:xfrm>
            <a:off x="381000" y="966925"/>
            <a:ext cx="78228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A7982"/>
                </a:solidFill>
                <a:latin typeface="Poppins"/>
                <a:ea typeface="Poppins"/>
                <a:cs typeface="Poppins"/>
                <a:sym typeface="Poppins"/>
              </a:rPr>
              <a:t>Take a photo of yourself and see which artwork looks most like you. Take a screenshot of the image you like best, then upload the image to this document. Which artwork looks most like you? Do you know the style or movement and artist? Do you think the artwork looks like you? Why or why not?</a:t>
            </a:r>
            <a:endParaRPr sz="1000" b="0" i="0" u="none" strike="noStrike" cap="none">
              <a:solidFill>
                <a:srgbClr val="0A798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6"/>
          <p:cNvSpPr/>
          <p:nvPr/>
        </p:nvSpPr>
        <p:spPr>
          <a:xfrm>
            <a:off x="523300" y="1634175"/>
            <a:ext cx="3594900" cy="3083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104" name="Google Shape;104;p6"/>
          <p:cNvSpPr txBox="1"/>
          <p:nvPr/>
        </p:nvSpPr>
        <p:spPr>
          <a:xfrm>
            <a:off x="523425" y="1654225"/>
            <a:ext cx="3594900" cy="56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Your </a:t>
            </a:r>
            <a:r>
              <a:rPr lang="en" sz="1000">
                <a:solidFill>
                  <a:schemeClr val="dk2"/>
                </a:solidFill>
                <a:latin typeface="Lexend Light"/>
                <a:ea typeface="Lexend Light"/>
                <a:cs typeface="Lexend Light"/>
                <a:sym typeface="Lexend Light"/>
              </a:rPr>
              <a:t>p</a:t>
            </a:r>
            <a:r>
              <a:rPr lang="en" sz="1000" b="0" i="0" u="none" strike="noStrike" cap="none">
                <a:solidFill>
                  <a:schemeClr val="dk2"/>
                </a:solidFill>
                <a:latin typeface="Lexend Light"/>
                <a:ea typeface="Lexend Light"/>
                <a:cs typeface="Lexend Light"/>
                <a:sym typeface="Lexend Light"/>
              </a:rPr>
              <a:t>hoto or </a:t>
            </a:r>
            <a:r>
              <a:rPr lang="en" sz="1000">
                <a:solidFill>
                  <a:schemeClr val="dk2"/>
                </a:solidFill>
                <a:latin typeface="Lexend Light"/>
                <a:ea typeface="Lexend Light"/>
                <a:cs typeface="Lexend Light"/>
                <a:sym typeface="Lexend Light"/>
              </a:rPr>
              <a:t>v</a:t>
            </a:r>
            <a:r>
              <a:rPr lang="en" sz="1000" b="0" i="0" u="none" strike="noStrike" cap="none">
                <a:solidFill>
                  <a:schemeClr val="dk2"/>
                </a:solidFill>
                <a:latin typeface="Lexend Light"/>
                <a:ea typeface="Lexend Light"/>
                <a:cs typeface="Lexend Light"/>
                <a:sym typeface="Lexend Light"/>
              </a:rPr>
              <a:t>ideo</a:t>
            </a:r>
            <a:endParaRPr sz="1000" b="0" i="0" u="none" strike="noStrike" cap="none">
              <a:solidFill>
                <a:schemeClr val="dk2"/>
              </a:solidFill>
              <a:latin typeface="Lexend Light"/>
              <a:ea typeface="Lexend Light"/>
              <a:cs typeface="Lexend Light"/>
              <a:sym typeface="Lexend Light"/>
            </a:endParaRPr>
          </a:p>
        </p:txBody>
      </p:sp>
      <p:sp>
        <p:nvSpPr>
          <p:cNvPr id="105" name="Google Shape;105;p6"/>
          <p:cNvSpPr/>
          <p:nvPr/>
        </p:nvSpPr>
        <p:spPr>
          <a:xfrm>
            <a:off x="4401850" y="1634175"/>
            <a:ext cx="3594900" cy="30834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106" name="Google Shape;106;p6"/>
          <p:cNvSpPr txBox="1"/>
          <p:nvPr/>
        </p:nvSpPr>
        <p:spPr>
          <a:xfrm>
            <a:off x="4401850" y="1654225"/>
            <a:ext cx="3594900" cy="44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Light"/>
                <a:ea typeface="Lexend Light"/>
                <a:cs typeface="Lexend Light"/>
                <a:sym typeface="Lexend Light"/>
              </a:rPr>
              <a:t>Write about the image inspiration.</a:t>
            </a:r>
            <a:endParaRPr sz="1000" b="0" i="0" u="none" strike="noStrike" cap="none">
              <a:solidFill>
                <a:schemeClr val="dk2"/>
              </a:solidFill>
              <a:latin typeface="Lexend Light"/>
              <a:ea typeface="Lexend Light"/>
              <a:cs typeface="Lexend Light"/>
              <a:sym typeface="Lexend Light"/>
            </a:endParaRPr>
          </a:p>
        </p:txBody>
      </p:sp>
      <p:sp>
        <p:nvSpPr>
          <p:cNvPr id="107" name="Google Shape;107;p6"/>
          <p:cNvSpPr txBox="1"/>
          <p:nvPr/>
        </p:nvSpPr>
        <p:spPr>
          <a:xfrm>
            <a:off x="381000" y="393700"/>
            <a:ext cx="48147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Art Projector</a:t>
            </a:r>
            <a:endParaRPr sz="3800" b="0" i="0" u="none" strike="noStrike" cap="none">
              <a:solidFill>
                <a:srgbClr val="0A7982"/>
              </a:solidFill>
              <a:latin typeface="Poppins SemiBold"/>
              <a:ea typeface="Poppins SemiBold"/>
              <a:cs typeface="Poppins SemiBold"/>
              <a:sym typeface="Poppins SemiBold"/>
            </a:endParaRPr>
          </a:p>
        </p:txBody>
      </p:sp>
      <p:sp>
        <p:nvSpPr>
          <p:cNvPr id="108" name="Google Shape;108;p6"/>
          <p:cNvSpPr txBox="1"/>
          <p:nvPr/>
        </p:nvSpPr>
        <p:spPr>
          <a:xfrm>
            <a:off x="381000" y="966925"/>
            <a:ext cx="78228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A7982"/>
                </a:solidFill>
                <a:latin typeface="Poppins"/>
                <a:ea typeface="Poppins"/>
                <a:cs typeface="Poppins"/>
                <a:sym typeface="Poppins"/>
              </a:rPr>
              <a:t>Follow the instructions on how to place the Augmented Reality (AR) view in the room. Choose an artwork to view it in AR. Take a photo or video of your favourite piece, then upload to this document. Write about</a:t>
            </a:r>
            <a:r>
              <a:rPr lang="en" sz="1000">
                <a:solidFill>
                  <a:srgbClr val="0A7982"/>
                </a:solidFill>
                <a:latin typeface="Poppins"/>
                <a:ea typeface="Poppins"/>
                <a:cs typeface="Poppins"/>
                <a:sym typeface="Poppins"/>
              </a:rPr>
              <a:t> </a:t>
            </a:r>
            <a:r>
              <a:rPr lang="en" sz="1000" b="0" i="0" u="none" strike="noStrike" cap="none">
                <a:solidFill>
                  <a:srgbClr val="0A7982"/>
                </a:solidFill>
                <a:latin typeface="Poppins"/>
                <a:ea typeface="Poppins"/>
                <a:cs typeface="Poppins"/>
                <a:sym typeface="Poppins"/>
              </a:rPr>
              <a:t>the artwork you selected. Do you know the style or movement and artist? Why did you choose it?</a:t>
            </a:r>
            <a:endParaRPr sz="1000" b="0" i="0" u="none" strike="noStrike" cap="none">
              <a:solidFill>
                <a:srgbClr val="0A798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d428a07-af55-49e5-a5bc-84a3e5008842" xsi:nil="true"/>
    <lcf76f155ced4ddcb4097134ff3c332f xmlns="6acfb8c9-04c0-42b8-bd12-b499039053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360AF8-C576-4E97-A435-2AB92D9E5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1AB72-0710-4E34-84AF-731F72D05012}">
  <ds:schemaRefs>
    <ds:schemaRef ds:uri="http://schemas.microsoft.com/sharepoint/v3/contenttype/forms"/>
  </ds:schemaRefs>
</ds:datastoreItem>
</file>

<file path=customXml/itemProps3.xml><?xml version="1.0" encoding="utf-8"?>
<ds:datastoreItem xmlns:ds="http://schemas.openxmlformats.org/officeDocument/2006/customXml" ds:itemID="{00FA87A1-06C7-4668-A969-F8C72DCD2A31}">
  <ds:schemaRefs>
    <ds:schemaRef ds:uri="http://schemas.microsoft.com/office/2006/documentManagement/types"/>
    <ds:schemaRef ds:uri="http://purl.org/dc/terms/"/>
    <ds:schemaRef ds:uri="http://schemas.microsoft.com/office/infopath/2007/PartnerControls"/>
    <ds:schemaRef ds:uri="http://purl.org/dc/dcmitype/"/>
    <ds:schemaRef ds:uri="6acfb8c9-04c0-42b8-bd12-b499039053bd"/>
    <ds:schemaRef ds:uri="http://purl.org/dc/elements/1.1/"/>
    <ds:schemaRef ds:uri="http://schemas.microsoft.com/office/2006/metadata/properties"/>
    <ds:schemaRef ds:uri="http://schemas.openxmlformats.org/package/2006/metadata/core-properties"/>
    <ds:schemaRef ds:uri="0d428a07-af55-49e5-a5bc-84a3e50088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On-screen Show (16:9)</PresentationFormat>
  <Paragraphs>25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Lexend Light</vt:lpstr>
      <vt:lpstr>Arial</vt:lpstr>
      <vt:lpstr>Poppins SemiBold</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styles exploration with emerging technologies student digital notebook</dc:title>
  <dc:creator>Lumination</dc:creator>
  <cp:lastModifiedBy>Broecker, Agnetha (Online Communications Unit)</cp:lastModifiedBy>
  <cp:revision>2</cp:revision>
  <dcterms:modified xsi:type="dcterms:W3CDTF">2024-08-30T06:04:05Z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0x0101000278D7D82A05AF46A3813CC4746020EE</vt:lpwstr>
  </property>
  <property fmtid="{D5CDD505-2E9C-101B-9397-08002B2CF9AE}" pid="3" name="MediaServiceImageTags">
    <vt:lpwstr/>
  </property>
</Properties>
</file>