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3"/>
  </p:sldMasterIdLst>
  <p:notesMasterIdLst>
    <p:notesMasterId r:id="rId16"/>
  </p:notesMasterIdLst>
  <p:sldIdLst>
    <p:sldId id="256" r:id="rId4"/>
    <p:sldId id="257" r:id="rId5"/>
    <p:sldId id="258" r:id="rId6"/>
    <p:sldId id="259" r:id="rId7"/>
    <p:sldId id="268" r:id="rId8"/>
    <p:sldId id="261" r:id="rId9"/>
    <p:sldId id="262" r:id="rId10"/>
    <p:sldId id="263" r:id="rId11"/>
    <p:sldId id="264" r:id="rId12"/>
    <p:sldId id="265" r:id="rId13"/>
    <p:sldId id="266" r:id="rId14"/>
    <p:sldId id="267" r:id="rId15"/>
  </p:sldIdLst>
  <p:sldSz cx="9144000" cy="5143500" type="screen16x9"/>
  <p:notesSz cx="6858000" cy="9144000"/>
  <p:embeddedFontLst>
    <p:embeddedFont>
      <p:font typeface="Lexend Light" panose="020B0604020202020204" charset="0"/>
      <p:regular r:id="rId17"/>
      <p:bold r:id="rId18"/>
    </p:embeddedFont>
    <p:embeddedFont>
      <p:font typeface="Poppins" panose="00000500000000000000" pitchFamily="2" charset="0"/>
      <p:regular r:id="rId19"/>
      <p:bold r:id="rId20"/>
      <p:italic r:id="rId21"/>
      <p:boldItalic r:id="rId22"/>
    </p:embeddedFont>
    <p:embeddedFont>
      <p:font typeface="Poppins Light" panose="00000400000000000000" pitchFamily="2" charset="0"/>
      <p:regular r:id="rId23"/>
      <p:bold r:id="rId24"/>
      <p:italic r:id="rId25"/>
      <p:boldItalic r:id="rId26"/>
    </p:embeddedFont>
    <p:embeddedFont>
      <p:font typeface="Poppins SemiBold" panose="000007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A1AFB-19E8-4B69-944A-FE16AD64AF54}" v="1" dt="2024-08-27T03:28:21.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EDDA1AFB-19E8-4B69-944A-FE16AD64AF54}"/>
    <pc:docChg chg="custSel modSld">
      <pc:chgData name="N'Diaye, Abigail (ICT Strategy and Operations)" userId="aa00991d-3807-4e98-92d9-493e0e2f6ab8" providerId="ADAL" clId="{EDDA1AFB-19E8-4B69-944A-FE16AD64AF54}" dt="2024-08-27T03:28:54.129" v="13" actId="478"/>
      <pc:docMkLst>
        <pc:docMk/>
      </pc:docMkLst>
      <pc:sldChg chg="addSp delSp modSp mod">
        <pc:chgData name="N'Diaye, Abigail (ICT Strategy and Operations)" userId="aa00991d-3807-4e98-92d9-493e0e2f6ab8" providerId="ADAL" clId="{EDDA1AFB-19E8-4B69-944A-FE16AD64AF54}" dt="2024-08-27T03:28:21.901" v="2"/>
        <pc:sldMkLst>
          <pc:docMk/>
          <pc:sldMk cId="0" sldId="256"/>
        </pc:sldMkLst>
        <pc:picChg chg="add mod">
          <ac:chgData name="N'Diaye, Abigail (ICT Strategy and Operations)" userId="aa00991d-3807-4e98-92d9-493e0e2f6ab8" providerId="ADAL" clId="{EDDA1AFB-19E8-4B69-944A-FE16AD64AF54}" dt="2024-08-27T03:28:21.901" v="2"/>
          <ac:picMkLst>
            <pc:docMk/>
            <pc:sldMk cId="0" sldId="256"/>
            <ac:picMk id="2" creationId="{00000000-0000-0000-0000-000000000000}"/>
          </ac:picMkLst>
        </pc:picChg>
        <pc:picChg chg="del">
          <ac:chgData name="N'Diaye, Abigail (ICT Strategy and Operations)" userId="aa00991d-3807-4e98-92d9-493e0e2f6ab8" providerId="ADAL" clId="{EDDA1AFB-19E8-4B69-944A-FE16AD64AF54}" dt="2024-08-27T03:28:19.282" v="1" actId="478"/>
          <ac:picMkLst>
            <pc:docMk/>
            <pc:sldMk cId="0" sldId="256"/>
            <ac:picMk id="58" creationId="{00000000-0000-0000-0000-000000000000}"/>
          </ac:picMkLst>
        </pc:picChg>
        <pc:picChg chg="del">
          <ac:chgData name="N'Diaye, Abigail (ICT Strategy and Operations)" userId="aa00991d-3807-4e98-92d9-493e0e2f6ab8" providerId="ADAL" clId="{EDDA1AFB-19E8-4B69-944A-FE16AD64AF54}" dt="2024-08-27T03:28:17.587" v="0" actId="21"/>
          <ac:picMkLst>
            <pc:docMk/>
            <pc:sldMk cId="0" sldId="256"/>
            <ac:picMk id="61" creationId="{00000000-0000-0000-0000-000000000000}"/>
          </ac:picMkLst>
        </pc:picChg>
      </pc:sldChg>
      <pc:sldChg chg="delSp mod">
        <pc:chgData name="N'Diaye, Abigail (ICT Strategy and Operations)" userId="aa00991d-3807-4e98-92d9-493e0e2f6ab8" providerId="ADAL" clId="{EDDA1AFB-19E8-4B69-944A-FE16AD64AF54}" dt="2024-08-27T03:28:26.034" v="3" actId="478"/>
        <pc:sldMkLst>
          <pc:docMk/>
          <pc:sldMk cId="0" sldId="257"/>
        </pc:sldMkLst>
        <pc:picChg chg="del">
          <ac:chgData name="N'Diaye, Abigail (ICT Strategy and Operations)" userId="aa00991d-3807-4e98-92d9-493e0e2f6ab8" providerId="ADAL" clId="{EDDA1AFB-19E8-4B69-944A-FE16AD64AF54}" dt="2024-08-27T03:28:26.034" v="3" actId="478"/>
          <ac:picMkLst>
            <pc:docMk/>
            <pc:sldMk cId="0" sldId="257"/>
            <ac:picMk id="68" creationId="{00000000-0000-0000-0000-000000000000}"/>
          </ac:picMkLst>
        </pc:picChg>
      </pc:sldChg>
      <pc:sldChg chg="delSp mod">
        <pc:chgData name="N'Diaye, Abigail (ICT Strategy and Operations)" userId="aa00991d-3807-4e98-92d9-493e0e2f6ab8" providerId="ADAL" clId="{EDDA1AFB-19E8-4B69-944A-FE16AD64AF54}" dt="2024-08-27T03:28:30.593" v="4" actId="478"/>
        <pc:sldMkLst>
          <pc:docMk/>
          <pc:sldMk cId="0" sldId="258"/>
        </pc:sldMkLst>
        <pc:picChg chg="del">
          <ac:chgData name="N'Diaye, Abigail (ICT Strategy and Operations)" userId="aa00991d-3807-4e98-92d9-493e0e2f6ab8" providerId="ADAL" clId="{EDDA1AFB-19E8-4B69-944A-FE16AD64AF54}" dt="2024-08-27T03:28:30.593" v="4" actId="478"/>
          <ac:picMkLst>
            <pc:docMk/>
            <pc:sldMk cId="0" sldId="258"/>
            <ac:picMk id="98" creationId="{00000000-0000-0000-0000-000000000000}"/>
          </ac:picMkLst>
        </pc:picChg>
      </pc:sldChg>
      <pc:sldChg chg="delSp mod">
        <pc:chgData name="N'Diaye, Abigail (ICT Strategy and Operations)" userId="aa00991d-3807-4e98-92d9-493e0e2f6ab8" providerId="ADAL" clId="{EDDA1AFB-19E8-4B69-944A-FE16AD64AF54}" dt="2024-08-27T03:28:32.798" v="5" actId="478"/>
        <pc:sldMkLst>
          <pc:docMk/>
          <pc:sldMk cId="0" sldId="259"/>
        </pc:sldMkLst>
        <pc:picChg chg="del">
          <ac:chgData name="N'Diaye, Abigail (ICT Strategy and Operations)" userId="aa00991d-3807-4e98-92d9-493e0e2f6ab8" providerId="ADAL" clId="{EDDA1AFB-19E8-4B69-944A-FE16AD64AF54}" dt="2024-08-27T03:28:32.798" v="5" actId="478"/>
          <ac:picMkLst>
            <pc:docMk/>
            <pc:sldMk cId="0" sldId="259"/>
            <ac:picMk id="106" creationId="{00000000-0000-0000-0000-000000000000}"/>
          </ac:picMkLst>
        </pc:picChg>
      </pc:sldChg>
      <pc:sldChg chg="delSp mod">
        <pc:chgData name="N'Diaye, Abigail (ICT Strategy and Operations)" userId="aa00991d-3807-4e98-92d9-493e0e2f6ab8" providerId="ADAL" clId="{EDDA1AFB-19E8-4B69-944A-FE16AD64AF54}" dt="2024-08-27T03:28:37.540" v="7" actId="478"/>
        <pc:sldMkLst>
          <pc:docMk/>
          <pc:sldMk cId="0" sldId="261"/>
        </pc:sldMkLst>
        <pc:picChg chg="del">
          <ac:chgData name="N'Diaye, Abigail (ICT Strategy and Operations)" userId="aa00991d-3807-4e98-92d9-493e0e2f6ab8" providerId="ADAL" clId="{EDDA1AFB-19E8-4B69-944A-FE16AD64AF54}" dt="2024-08-27T03:28:37.540" v="7" actId="478"/>
          <ac:picMkLst>
            <pc:docMk/>
            <pc:sldMk cId="0" sldId="261"/>
            <ac:picMk id="147" creationId="{00000000-0000-0000-0000-000000000000}"/>
          </ac:picMkLst>
        </pc:picChg>
      </pc:sldChg>
      <pc:sldChg chg="delSp mod">
        <pc:chgData name="N'Diaye, Abigail (ICT Strategy and Operations)" userId="aa00991d-3807-4e98-92d9-493e0e2f6ab8" providerId="ADAL" clId="{EDDA1AFB-19E8-4B69-944A-FE16AD64AF54}" dt="2024-08-27T03:28:39.461" v="8" actId="478"/>
        <pc:sldMkLst>
          <pc:docMk/>
          <pc:sldMk cId="0" sldId="262"/>
        </pc:sldMkLst>
        <pc:picChg chg="del">
          <ac:chgData name="N'Diaye, Abigail (ICT Strategy and Operations)" userId="aa00991d-3807-4e98-92d9-493e0e2f6ab8" providerId="ADAL" clId="{EDDA1AFB-19E8-4B69-944A-FE16AD64AF54}" dt="2024-08-27T03:28:39.461" v="8" actId="478"/>
          <ac:picMkLst>
            <pc:docMk/>
            <pc:sldMk cId="0" sldId="262"/>
            <ac:picMk id="162" creationId="{00000000-0000-0000-0000-000000000000}"/>
          </ac:picMkLst>
        </pc:picChg>
      </pc:sldChg>
      <pc:sldChg chg="delSp mod">
        <pc:chgData name="N'Diaye, Abigail (ICT Strategy and Operations)" userId="aa00991d-3807-4e98-92d9-493e0e2f6ab8" providerId="ADAL" clId="{EDDA1AFB-19E8-4B69-944A-FE16AD64AF54}" dt="2024-08-27T03:28:41.587" v="9" actId="478"/>
        <pc:sldMkLst>
          <pc:docMk/>
          <pc:sldMk cId="0" sldId="263"/>
        </pc:sldMkLst>
        <pc:picChg chg="del">
          <ac:chgData name="N'Diaye, Abigail (ICT Strategy and Operations)" userId="aa00991d-3807-4e98-92d9-493e0e2f6ab8" providerId="ADAL" clId="{EDDA1AFB-19E8-4B69-944A-FE16AD64AF54}" dt="2024-08-27T03:28:41.587" v="9" actId="478"/>
          <ac:picMkLst>
            <pc:docMk/>
            <pc:sldMk cId="0" sldId="263"/>
            <ac:picMk id="170" creationId="{00000000-0000-0000-0000-000000000000}"/>
          </ac:picMkLst>
        </pc:picChg>
      </pc:sldChg>
      <pc:sldChg chg="delSp mod">
        <pc:chgData name="N'Diaye, Abigail (ICT Strategy and Operations)" userId="aa00991d-3807-4e98-92d9-493e0e2f6ab8" providerId="ADAL" clId="{EDDA1AFB-19E8-4B69-944A-FE16AD64AF54}" dt="2024-08-27T03:28:44.692" v="10" actId="478"/>
        <pc:sldMkLst>
          <pc:docMk/>
          <pc:sldMk cId="0" sldId="264"/>
        </pc:sldMkLst>
        <pc:picChg chg="del">
          <ac:chgData name="N'Diaye, Abigail (ICT Strategy and Operations)" userId="aa00991d-3807-4e98-92d9-493e0e2f6ab8" providerId="ADAL" clId="{EDDA1AFB-19E8-4B69-944A-FE16AD64AF54}" dt="2024-08-27T03:28:44.692" v="10" actId="478"/>
          <ac:picMkLst>
            <pc:docMk/>
            <pc:sldMk cId="0" sldId="264"/>
            <ac:picMk id="178" creationId="{00000000-0000-0000-0000-000000000000}"/>
          </ac:picMkLst>
        </pc:picChg>
      </pc:sldChg>
      <pc:sldChg chg="delSp mod">
        <pc:chgData name="N'Diaye, Abigail (ICT Strategy and Operations)" userId="aa00991d-3807-4e98-92d9-493e0e2f6ab8" providerId="ADAL" clId="{EDDA1AFB-19E8-4B69-944A-FE16AD64AF54}" dt="2024-08-27T03:28:47.536" v="11" actId="478"/>
        <pc:sldMkLst>
          <pc:docMk/>
          <pc:sldMk cId="0" sldId="265"/>
        </pc:sldMkLst>
        <pc:picChg chg="del">
          <ac:chgData name="N'Diaye, Abigail (ICT Strategy and Operations)" userId="aa00991d-3807-4e98-92d9-493e0e2f6ab8" providerId="ADAL" clId="{EDDA1AFB-19E8-4B69-944A-FE16AD64AF54}" dt="2024-08-27T03:28:47.536" v="11" actId="478"/>
          <ac:picMkLst>
            <pc:docMk/>
            <pc:sldMk cId="0" sldId="265"/>
            <ac:picMk id="187" creationId="{00000000-0000-0000-0000-000000000000}"/>
          </ac:picMkLst>
        </pc:picChg>
      </pc:sldChg>
      <pc:sldChg chg="delSp mod">
        <pc:chgData name="N'Diaye, Abigail (ICT Strategy and Operations)" userId="aa00991d-3807-4e98-92d9-493e0e2f6ab8" providerId="ADAL" clId="{EDDA1AFB-19E8-4B69-944A-FE16AD64AF54}" dt="2024-08-27T03:28:50.960" v="12" actId="478"/>
        <pc:sldMkLst>
          <pc:docMk/>
          <pc:sldMk cId="0" sldId="266"/>
        </pc:sldMkLst>
        <pc:picChg chg="del">
          <ac:chgData name="N'Diaye, Abigail (ICT Strategy and Operations)" userId="aa00991d-3807-4e98-92d9-493e0e2f6ab8" providerId="ADAL" clId="{EDDA1AFB-19E8-4B69-944A-FE16AD64AF54}" dt="2024-08-27T03:28:50.960" v="12" actId="478"/>
          <ac:picMkLst>
            <pc:docMk/>
            <pc:sldMk cId="0" sldId="266"/>
            <ac:picMk id="199" creationId="{00000000-0000-0000-0000-000000000000}"/>
          </ac:picMkLst>
        </pc:picChg>
      </pc:sldChg>
      <pc:sldChg chg="delSp mod">
        <pc:chgData name="N'Diaye, Abigail (ICT Strategy and Operations)" userId="aa00991d-3807-4e98-92d9-493e0e2f6ab8" providerId="ADAL" clId="{EDDA1AFB-19E8-4B69-944A-FE16AD64AF54}" dt="2024-08-27T03:28:54.129" v="13" actId="478"/>
        <pc:sldMkLst>
          <pc:docMk/>
          <pc:sldMk cId="0" sldId="267"/>
        </pc:sldMkLst>
        <pc:picChg chg="del">
          <ac:chgData name="N'Diaye, Abigail (ICT Strategy and Operations)" userId="aa00991d-3807-4e98-92d9-493e0e2f6ab8" providerId="ADAL" clId="{EDDA1AFB-19E8-4B69-944A-FE16AD64AF54}" dt="2024-08-27T03:28:54.129" v="13" actId="478"/>
          <ac:picMkLst>
            <pc:docMk/>
            <pc:sldMk cId="0" sldId="267"/>
            <ac:picMk id="208" creationId="{00000000-0000-0000-0000-000000000000}"/>
          </ac:picMkLst>
        </pc:picChg>
      </pc:sldChg>
      <pc:sldChg chg="delSp mod">
        <pc:chgData name="N'Diaye, Abigail (ICT Strategy and Operations)" userId="aa00991d-3807-4e98-92d9-493e0e2f6ab8" providerId="ADAL" clId="{EDDA1AFB-19E8-4B69-944A-FE16AD64AF54}" dt="2024-08-27T03:28:34.821" v="6" actId="478"/>
        <pc:sldMkLst>
          <pc:docMk/>
          <pc:sldMk cId="0" sldId="268"/>
        </pc:sldMkLst>
        <pc:picChg chg="del">
          <ac:chgData name="N'Diaye, Abigail (ICT Strategy and Operations)" userId="aa00991d-3807-4e98-92d9-493e0e2f6ab8" providerId="ADAL" clId="{EDDA1AFB-19E8-4B69-944A-FE16AD64AF54}" dt="2024-08-27T03:28:34.821" v="6" actId="478"/>
          <ac:picMkLst>
            <pc:docMk/>
            <pc:sldMk cId="0" sldId="268"/>
            <ac:picMk id="135"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c4210d7635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c4210d7635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4210d7635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c4210d7635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4210d7635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4210d7635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6245d7975b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6245d7975b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2a55eae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2a55eae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94c1d0a7d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c94c1d0a7d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a0fb4cf10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a0fb4cf10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c4210d7635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c4210d7635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c4210d76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c4210d76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4210d7635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c4210d7635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c4210d7635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c4210d7635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hyperlink" Target="http://www.youtube.com/watch?v=qgnDbQ1aM5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_f8Gb-vojoU?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tinkercad.com/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p:nvPr/>
        </p:nvSpPr>
        <p:spPr>
          <a:xfrm>
            <a:off x="0" y="0"/>
            <a:ext cx="9160200" cy="51480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7" name="Google Shape;57;p14"/>
          <p:cNvPicPr preferRelativeResize="0"/>
          <p:nvPr/>
        </p:nvPicPr>
        <p:blipFill rotWithShape="1">
          <a:blip r:embed="rId3">
            <a:alphaModFix/>
          </a:blip>
          <a:srcRect l="30791" r="30791"/>
          <a:stretch/>
        </p:blipFill>
        <p:spPr>
          <a:xfrm rot="5400000">
            <a:off x="2016750" y="-1999350"/>
            <a:ext cx="5126700" cy="9146700"/>
          </a:xfrm>
          <a:prstGeom prst="rect">
            <a:avLst/>
          </a:prstGeom>
          <a:noFill/>
          <a:ln>
            <a:noFill/>
          </a:ln>
        </p:spPr>
      </p:pic>
      <p:sp>
        <p:nvSpPr>
          <p:cNvPr id="59" name="Google Shape;59;p14"/>
          <p:cNvSpPr txBox="1"/>
          <p:nvPr/>
        </p:nvSpPr>
        <p:spPr>
          <a:xfrm>
            <a:off x="367900" y="1722041"/>
            <a:ext cx="39906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a:solidFill>
                  <a:schemeClr val="lt1"/>
                </a:solidFill>
                <a:latin typeface="Poppins"/>
                <a:ea typeface="Poppins"/>
                <a:cs typeface="Poppins"/>
                <a:sym typeface="Poppins"/>
              </a:rPr>
              <a:t>STUDENT DIGITAL NOTEBOOK</a:t>
            </a:r>
            <a:r>
              <a:rPr lang="en" sz="1000">
                <a:solidFill>
                  <a:schemeClr val="lt1"/>
                </a:solidFill>
                <a:latin typeface="Poppins"/>
                <a:ea typeface="Poppins"/>
                <a:cs typeface="Poppins"/>
                <a:sym typeface="Poppins"/>
              </a:rPr>
              <a:t> </a:t>
            </a:r>
            <a:br>
              <a:rPr lang="en" sz="1000">
                <a:solidFill>
                  <a:schemeClr val="lt1"/>
                </a:solidFill>
                <a:latin typeface="Poppins"/>
                <a:ea typeface="Poppins"/>
                <a:cs typeface="Poppins"/>
                <a:sym typeface="Poppins"/>
              </a:rPr>
            </a:br>
            <a:br>
              <a:rPr lang="en" sz="1000">
                <a:solidFill>
                  <a:schemeClr val="lt1"/>
                </a:solidFill>
                <a:latin typeface="Poppins"/>
                <a:ea typeface="Poppins"/>
                <a:cs typeface="Poppins"/>
                <a:sym typeface="Poppins"/>
              </a:rPr>
            </a:br>
            <a:r>
              <a:rPr lang="en" sz="3700">
                <a:solidFill>
                  <a:schemeClr val="lt1"/>
                </a:solidFill>
                <a:latin typeface="Poppins SemiBold"/>
                <a:ea typeface="Poppins SemiBold"/>
                <a:cs typeface="Poppins SemiBold"/>
                <a:sym typeface="Poppins SemiBold"/>
              </a:rPr>
              <a:t>Design a Future Gadget</a:t>
            </a:r>
            <a:endParaRPr sz="4600">
              <a:solidFill>
                <a:schemeClr val="lt1"/>
              </a:solidFill>
              <a:latin typeface="Poppins SemiBold"/>
              <a:ea typeface="Poppins SemiBold"/>
              <a:cs typeface="Poppins SemiBold"/>
              <a:sym typeface="Poppins SemiBold"/>
            </a:endParaRPr>
          </a:p>
        </p:txBody>
      </p:sp>
      <p:sp>
        <p:nvSpPr>
          <p:cNvPr id="60" name="Google Shape;60;p14"/>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lt1"/>
                </a:solidFill>
                <a:latin typeface="Poppins"/>
                <a:ea typeface="Poppins"/>
                <a:cs typeface="Poppins"/>
                <a:sym typeface="Poppins"/>
              </a:rPr>
              <a:t>Student Name:</a:t>
            </a:r>
            <a:endParaRPr sz="3700">
              <a:solidFill>
                <a:schemeClr val="lt1"/>
              </a:solidFill>
              <a:latin typeface="Poppins SemiBold"/>
              <a:ea typeface="Poppins SemiBold"/>
              <a:cs typeface="Poppins SemiBold"/>
              <a:sym typeface="Poppins SemiBold"/>
            </a:endParaRPr>
          </a:p>
        </p:txBody>
      </p:sp>
      <p:pic>
        <p:nvPicPr>
          <p:cNvPr id="2" name="Google Shape;61;p14"/>
          <p:cNvPicPr preferRelativeResize="0"/>
          <p:nvPr/>
        </p:nvPicPr>
        <p:blipFill rotWithShape="1">
          <a:blip r:embed="rId4">
            <a:alphaModFix amt="36000"/>
          </a:blip>
          <a:srcRect l="10104" t="10265"/>
          <a:stretch/>
        </p:blipFill>
        <p:spPr>
          <a:xfrm>
            <a:off x="-8100" y="-2250"/>
            <a:ext cx="9160202" cy="514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3"/>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Feedback</a:t>
            </a:r>
            <a:endParaRPr sz="3800">
              <a:solidFill>
                <a:srgbClr val="0A7982"/>
              </a:solidFill>
              <a:latin typeface="Poppins SemiBold"/>
              <a:ea typeface="Poppins SemiBold"/>
              <a:cs typeface="Poppins SemiBold"/>
              <a:sym typeface="Poppins SemiBold"/>
            </a:endParaRPr>
          </a:p>
        </p:txBody>
      </p:sp>
      <p:sp>
        <p:nvSpPr>
          <p:cNvPr id="184" name="Google Shape;184;p23"/>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Get feedback after creating your gadget in Tinkercad and Blocks by Google. </a:t>
            </a:r>
            <a:endParaRPr sz="1000">
              <a:solidFill>
                <a:srgbClr val="0A7982"/>
              </a:solidFill>
              <a:latin typeface="Poppins"/>
              <a:ea typeface="Poppins"/>
              <a:cs typeface="Poppins"/>
              <a:sym typeface="Poppins"/>
            </a:endParaRPr>
          </a:p>
        </p:txBody>
      </p:sp>
      <p:sp>
        <p:nvSpPr>
          <p:cNvPr id="185" name="Google Shape;185;p23"/>
          <p:cNvSpPr/>
          <p:nvPr/>
        </p:nvSpPr>
        <p:spPr>
          <a:xfrm>
            <a:off x="46485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6" name="Google Shape;186;p23"/>
          <p:cNvSpPr txBox="1"/>
          <p:nvPr/>
        </p:nvSpPr>
        <p:spPr>
          <a:xfrm>
            <a:off x="59640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I like…</a:t>
            </a:r>
            <a:endParaRPr sz="1000">
              <a:solidFill>
                <a:schemeClr val="dk2"/>
              </a:solidFill>
              <a:latin typeface="Lexend Light"/>
              <a:ea typeface="Lexend Light"/>
              <a:cs typeface="Lexend Light"/>
              <a:sym typeface="Lexend Light"/>
            </a:endParaRPr>
          </a:p>
        </p:txBody>
      </p:sp>
      <p:sp>
        <p:nvSpPr>
          <p:cNvPr id="188" name="Google Shape;188;p23"/>
          <p:cNvSpPr/>
          <p:nvPr/>
        </p:nvSpPr>
        <p:spPr>
          <a:xfrm>
            <a:off x="568080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89" name="Google Shape;189;p23"/>
          <p:cNvSpPr/>
          <p:nvPr/>
        </p:nvSpPr>
        <p:spPr>
          <a:xfrm>
            <a:off x="303090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90" name="Google Shape;190;p23"/>
          <p:cNvSpPr txBox="1"/>
          <p:nvPr/>
        </p:nvSpPr>
        <p:spPr>
          <a:xfrm>
            <a:off x="581235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What if…?</a:t>
            </a:r>
            <a:endParaRPr sz="1000">
              <a:solidFill>
                <a:schemeClr val="dk2"/>
              </a:solidFill>
              <a:latin typeface="Lexend Light"/>
              <a:ea typeface="Lexend Light"/>
              <a:cs typeface="Lexend Light"/>
              <a:sym typeface="Lexend Light"/>
            </a:endParaRPr>
          </a:p>
        </p:txBody>
      </p:sp>
      <p:sp>
        <p:nvSpPr>
          <p:cNvPr id="191" name="Google Shape;191;p23"/>
          <p:cNvSpPr txBox="1"/>
          <p:nvPr/>
        </p:nvSpPr>
        <p:spPr>
          <a:xfrm>
            <a:off x="313860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I wish…</a:t>
            </a:r>
            <a:endParaRPr sz="1000">
              <a:solidFill>
                <a:schemeClr val="dk2"/>
              </a:solidFill>
              <a:latin typeface="Lexend Light"/>
              <a:ea typeface="Lexend Light"/>
              <a:cs typeface="Lexend Light"/>
              <a:sym typeface="Lexend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24"/>
          <p:cNvSpPr/>
          <p:nvPr/>
        </p:nvSpPr>
        <p:spPr>
          <a:xfrm>
            <a:off x="464850" y="1443000"/>
            <a:ext cx="806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97" name="Google Shape;197;p24"/>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Implement</a:t>
            </a:r>
            <a:endParaRPr sz="3800">
              <a:solidFill>
                <a:srgbClr val="0A7982"/>
              </a:solidFill>
              <a:latin typeface="Poppins SemiBold"/>
              <a:ea typeface="Poppins SemiBold"/>
              <a:cs typeface="Poppins SemiBold"/>
              <a:sym typeface="Poppins SemiBold"/>
            </a:endParaRPr>
          </a:p>
        </p:txBody>
      </p:sp>
      <p:sp>
        <p:nvSpPr>
          <p:cNvPr id="198" name="Google Shape;198;p24"/>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Based on the feedback on your gadget, what would you like to improve upon if you were able to implement this solution? </a:t>
            </a:r>
            <a:endParaRPr sz="1000">
              <a:solidFill>
                <a:srgbClr val="0A7982"/>
              </a:solidFill>
              <a:latin typeface="Poppins"/>
              <a:ea typeface="Poppins"/>
              <a:cs typeface="Poppins"/>
              <a:sym typeface="Poppins"/>
            </a:endParaRPr>
          </a:p>
          <a:p>
            <a:pPr marL="0" lvl="0" indent="0" algn="l" rtl="0">
              <a:spcBef>
                <a:spcPts val="0"/>
              </a:spcBef>
              <a:spcAft>
                <a:spcPts val="0"/>
              </a:spcAft>
              <a:buNone/>
            </a:pPr>
            <a:r>
              <a:rPr lang="en" sz="1000">
                <a:solidFill>
                  <a:srgbClr val="0A7982"/>
                </a:solidFill>
                <a:latin typeface="Poppins"/>
                <a:ea typeface="Poppins"/>
                <a:cs typeface="Poppins"/>
                <a:sym typeface="Poppins"/>
              </a:rPr>
              <a:t>Name at least one improvement and why?</a:t>
            </a:r>
            <a:endParaRPr sz="1000">
              <a:solidFill>
                <a:srgbClr val="0A7982"/>
              </a:solidFill>
              <a:latin typeface="Poppins"/>
              <a:ea typeface="Poppins"/>
              <a:cs typeface="Poppins"/>
              <a:sym typeface="Poppins"/>
            </a:endParaRPr>
          </a:p>
        </p:txBody>
      </p:sp>
      <p:sp>
        <p:nvSpPr>
          <p:cNvPr id="200" name="Google Shape;200;p24"/>
          <p:cNvSpPr txBox="1"/>
          <p:nvPr/>
        </p:nvSpPr>
        <p:spPr>
          <a:xfrm>
            <a:off x="553850" y="1443000"/>
            <a:ext cx="58317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5"/>
          <p:cNvSpPr/>
          <p:nvPr/>
        </p:nvSpPr>
        <p:spPr>
          <a:xfrm>
            <a:off x="464850" y="1443000"/>
            <a:ext cx="806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206" name="Google Shape;206;p25"/>
          <p:cNvSpPr txBox="1"/>
          <p:nvPr/>
        </p:nvSpPr>
        <p:spPr>
          <a:xfrm>
            <a:off x="381000" y="393700"/>
            <a:ext cx="8712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Additional notes</a:t>
            </a:r>
            <a:endParaRPr sz="3800">
              <a:solidFill>
                <a:srgbClr val="0A7982"/>
              </a:solidFill>
              <a:latin typeface="Poppins SemiBold"/>
              <a:ea typeface="Poppins SemiBold"/>
              <a:cs typeface="Poppins SemiBold"/>
              <a:sym typeface="Poppins SemiBold"/>
            </a:endParaRPr>
          </a:p>
        </p:txBody>
      </p:sp>
      <p:sp>
        <p:nvSpPr>
          <p:cNvPr id="207" name="Google Shape;207;p25"/>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Use this space to add any other information, images and/or resources. </a:t>
            </a:r>
            <a:endParaRPr sz="1000">
              <a:solidFill>
                <a:srgbClr val="0A7982"/>
              </a:solidFill>
              <a:latin typeface="Poppins"/>
              <a:ea typeface="Poppins"/>
              <a:cs typeface="Poppins"/>
              <a:sym typeface="Poppins"/>
            </a:endParaRPr>
          </a:p>
        </p:txBody>
      </p:sp>
      <p:sp>
        <p:nvSpPr>
          <p:cNvPr id="209" name="Google Shape;209;p25"/>
          <p:cNvSpPr txBox="1"/>
          <p:nvPr/>
        </p:nvSpPr>
        <p:spPr>
          <a:xfrm>
            <a:off x="553850" y="1443000"/>
            <a:ext cx="58317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p:nvPr/>
        </p:nvSpPr>
        <p:spPr>
          <a:xfrm>
            <a:off x="393700" y="4300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Learning Tasks </a:t>
            </a:r>
            <a:endParaRPr sz="3800">
              <a:solidFill>
                <a:srgbClr val="0A7982"/>
              </a:solidFill>
              <a:latin typeface="Poppins SemiBold"/>
              <a:ea typeface="Poppins SemiBold"/>
              <a:cs typeface="Poppins SemiBold"/>
              <a:sym typeface="Poppins SemiBold"/>
            </a:endParaRPr>
          </a:p>
        </p:txBody>
      </p:sp>
      <p:sp>
        <p:nvSpPr>
          <p:cNvPr id="67" name="Google Shape;67;p15"/>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These are the tasks you will need to complete for this lesson.</a:t>
            </a:r>
            <a:endParaRPr sz="1600">
              <a:solidFill>
                <a:srgbClr val="0A7982"/>
              </a:solidFill>
              <a:latin typeface="Poppins"/>
              <a:ea typeface="Poppins"/>
              <a:cs typeface="Poppins"/>
              <a:sym typeface="Poppins"/>
            </a:endParaRPr>
          </a:p>
        </p:txBody>
      </p:sp>
      <p:grpSp>
        <p:nvGrpSpPr>
          <p:cNvPr id="69" name="Google Shape;69;p15"/>
          <p:cNvGrpSpPr/>
          <p:nvPr/>
        </p:nvGrpSpPr>
        <p:grpSpPr>
          <a:xfrm>
            <a:off x="647353" y="3381352"/>
            <a:ext cx="7272304" cy="785456"/>
            <a:chOff x="1593000" y="2322568"/>
            <a:chExt cx="5957975" cy="643500"/>
          </a:xfrm>
        </p:grpSpPr>
        <p:sp>
          <p:nvSpPr>
            <p:cNvPr id="70" name="Google Shape;70;p15"/>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1" name="Google Shape;71;p15"/>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2" name="Google Shape;72;p15"/>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3" name="Google Shape;73;p15"/>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4" name="Google Shape;74;p15"/>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03</a:t>
              </a:r>
              <a:endParaRPr sz="2900">
                <a:solidFill>
                  <a:srgbClr val="FFFFFF"/>
                </a:solidFill>
                <a:latin typeface="Poppins Light"/>
                <a:ea typeface="Poppins Light"/>
                <a:cs typeface="Poppins Light"/>
                <a:sym typeface="Poppins Light"/>
              </a:endParaRPr>
            </a:p>
          </p:txBody>
        </p:sp>
        <p:sp>
          <p:nvSpPr>
            <p:cNvPr id="75" name="Google Shape;75;p15"/>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Complete your digital notebook</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Share some of your experiences </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What makes your gadget unique?</a:t>
              </a:r>
              <a:endParaRPr sz="1100">
                <a:solidFill>
                  <a:schemeClr val="lt1"/>
                </a:solidFill>
                <a:latin typeface="Poppins"/>
                <a:ea typeface="Poppins"/>
                <a:cs typeface="Poppins"/>
                <a:sym typeface="Poppins"/>
              </a:endParaRPr>
            </a:p>
          </p:txBody>
        </p:sp>
      </p:grpSp>
      <p:grpSp>
        <p:nvGrpSpPr>
          <p:cNvPr id="76" name="Google Shape;76;p15"/>
          <p:cNvGrpSpPr/>
          <p:nvPr/>
        </p:nvGrpSpPr>
        <p:grpSpPr>
          <a:xfrm>
            <a:off x="647353" y="2571761"/>
            <a:ext cx="7272304" cy="1498899"/>
            <a:chOff x="1593000" y="2322568"/>
            <a:chExt cx="5957975" cy="1228002"/>
          </a:xfrm>
        </p:grpSpPr>
        <p:sp>
          <p:nvSpPr>
            <p:cNvPr id="77" name="Google Shape;77;p15"/>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8" name="Google Shape;78;p15"/>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79" name="Google Shape;79;p15"/>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0" name="Google Shape;80;p15"/>
            <p:cNvSpPr/>
            <p:nvPr/>
          </p:nvSpPr>
          <p:spPr>
            <a:xfrm>
              <a:off x="2430318" y="3054670"/>
              <a:ext cx="1940700" cy="4959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Reflection </a:t>
              </a:r>
              <a:endParaRPr sz="1300" b="1">
                <a:solidFill>
                  <a:srgbClr val="FFFFFF"/>
                </a:solidFill>
                <a:latin typeface="Poppins"/>
                <a:ea typeface="Poppins"/>
                <a:cs typeface="Poppins"/>
                <a:sym typeface="Poppins"/>
              </a:endParaRPr>
            </a:p>
          </p:txBody>
        </p:sp>
        <p:sp>
          <p:nvSpPr>
            <p:cNvPr id="81" name="Google Shape;81;p15"/>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2" name="Google Shape;82;p15"/>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02</a:t>
              </a:r>
              <a:endParaRPr sz="2900">
                <a:solidFill>
                  <a:srgbClr val="FFFFFF"/>
                </a:solidFill>
                <a:latin typeface="Poppins Light"/>
                <a:ea typeface="Poppins Light"/>
                <a:cs typeface="Poppins Light"/>
                <a:sym typeface="Poppins Light"/>
              </a:endParaRPr>
            </a:p>
          </p:txBody>
        </p:sp>
        <p:sp>
          <p:nvSpPr>
            <p:cNvPr id="83" name="Google Shape;83;p15"/>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IMVR app “Blocks by Google”</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Create and trial your gadget in VR</a:t>
              </a:r>
              <a:endParaRPr sz="1100">
                <a:solidFill>
                  <a:schemeClr val="lt1"/>
                </a:solidFill>
                <a:latin typeface="Poppins"/>
                <a:ea typeface="Poppins"/>
                <a:cs typeface="Poppins"/>
                <a:sym typeface="Poppins"/>
              </a:endParaRPr>
            </a:p>
          </p:txBody>
        </p:sp>
      </p:grpSp>
      <p:grpSp>
        <p:nvGrpSpPr>
          <p:cNvPr id="84" name="Google Shape;84;p15"/>
          <p:cNvGrpSpPr/>
          <p:nvPr/>
        </p:nvGrpSpPr>
        <p:grpSpPr>
          <a:xfrm>
            <a:off x="647353" y="1755462"/>
            <a:ext cx="7272304" cy="1508324"/>
            <a:chOff x="1593000" y="2322568"/>
            <a:chExt cx="5957975" cy="1235724"/>
          </a:xfrm>
        </p:grpSpPr>
        <p:sp>
          <p:nvSpPr>
            <p:cNvPr id="85" name="Google Shape;85;p15"/>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6" name="Google Shape;86;p15"/>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7" name="Google Shape;87;p15"/>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88" name="Google Shape;88;p15"/>
            <p:cNvSpPr/>
            <p:nvPr/>
          </p:nvSpPr>
          <p:spPr>
            <a:xfrm>
              <a:off x="2430318" y="3062392"/>
              <a:ext cx="1940700" cy="4959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Immersive Virtual Reality (IMVR) </a:t>
              </a:r>
              <a:endParaRPr sz="1300" b="1">
                <a:solidFill>
                  <a:srgbClr val="FFFFFF"/>
                </a:solidFill>
                <a:latin typeface="Poppins"/>
                <a:ea typeface="Poppins"/>
                <a:cs typeface="Poppins"/>
                <a:sym typeface="Poppins"/>
              </a:endParaRPr>
            </a:p>
          </p:txBody>
        </p:sp>
        <p:sp>
          <p:nvSpPr>
            <p:cNvPr id="89" name="Google Shape;89;p15"/>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90" name="Google Shape;90;p15"/>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01</a:t>
              </a:r>
              <a:endParaRPr sz="2900">
                <a:solidFill>
                  <a:srgbClr val="FFFFFF"/>
                </a:solidFill>
                <a:latin typeface="Poppins Light"/>
                <a:ea typeface="Poppins Light"/>
                <a:cs typeface="Poppins Light"/>
                <a:sym typeface="Poppins Light"/>
              </a:endParaRPr>
            </a:p>
          </p:txBody>
        </p:sp>
        <p:sp>
          <p:nvSpPr>
            <p:cNvPr id="91" name="Google Shape;91;p15"/>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“’Tinkercad”</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Brainstorm a design for your future gadget</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Reflect in your Design Thinking Digital Notebook</a:t>
              </a:r>
              <a:endParaRPr sz="1100">
                <a:solidFill>
                  <a:schemeClr val="lt1"/>
                </a:solidFill>
                <a:latin typeface="Poppins"/>
                <a:ea typeface="Poppins"/>
                <a:cs typeface="Poppins"/>
                <a:sym typeface="Poppins"/>
              </a:endParaRPr>
            </a:p>
          </p:txBody>
        </p:sp>
      </p:grpSp>
      <p:sp>
        <p:nvSpPr>
          <p:cNvPr id="92" name="Google Shape;92;p15"/>
          <p:cNvSpPr/>
          <p:nvPr/>
        </p:nvSpPr>
        <p:spPr>
          <a:xfrm>
            <a:off x="1669395" y="1858190"/>
            <a:ext cx="2368800" cy="6054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Tinkercad Design </a:t>
            </a:r>
            <a:endParaRPr sz="1300" b="1">
              <a:solidFill>
                <a:srgbClr val="FFFFF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6"/>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Framework</a:t>
            </a:r>
            <a:endParaRPr sz="3800">
              <a:solidFill>
                <a:srgbClr val="0A7982"/>
              </a:solidFill>
              <a:latin typeface="Poppins SemiBold"/>
              <a:ea typeface="Poppins SemiBold"/>
              <a:cs typeface="Poppins SemiBold"/>
              <a:sym typeface="Poppins SemiBold"/>
            </a:endParaRPr>
          </a:p>
        </p:txBody>
      </p:sp>
      <p:pic>
        <p:nvPicPr>
          <p:cNvPr id="99" name="Google Shape;99;p16"/>
          <p:cNvPicPr preferRelativeResize="0"/>
          <p:nvPr/>
        </p:nvPicPr>
        <p:blipFill>
          <a:blip r:embed="rId4">
            <a:alphaModFix/>
          </a:blip>
          <a:stretch>
            <a:fillRect/>
          </a:stretch>
        </p:blipFill>
        <p:spPr>
          <a:xfrm>
            <a:off x="2661325" y="1327000"/>
            <a:ext cx="3821361" cy="3395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7"/>
          <p:cNvSpPr txBox="1"/>
          <p:nvPr/>
        </p:nvSpPr>
        <p:spPr>
          <a:xfrm>
            <a:off x="393700" y="4300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Learning Stations </a:t>
            </a:r>
            <a:endParaRPr sz="3800">
              <a:solidFill>
                <a:srgbClr val="0A7982"/>
              </a:solidFill>
              <a:latin typeface="Poppins SemiBold"/>
              <a:ea typeface="Poppins SemiBold"/>
              <a:cs typeface="Poppins SemiBold"/>
              <a:sym typeface="Poppins SemiBold"/>
            </a:endParaRPr>
          </a:p>
        </p:txBody>
      </p:sp>
      <p:sp>
        <p:nvSpPr>
          <p:cNvPr id="105" name="Google Shape;105;p17"/>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Complete the stations in order. Station two to be done in small groups.</a:t>
            </a:r>
            <a:endParaRPr sz="1600">
              <a:solidFill>
                <a:srgbClr val="0A7982"/>
              </a:solidFill>
              <a:latin typeface="Poppins"/>
              <a:ea typeface="Poppins"/>
              <a:cs typeface="Poppins"/>
              <a:sym typeface="Poppins"/>
            </a:endParaRPr>
          </a:p>
        </p:txBody>
      </p:sp>
      <p:grpSp>
        <p:nvGrpSpPr>
          <p:cNvPr id="107" name="Google Shape;107;p17"/>
          <p:cNvGrpSpPr/>
          <p:nvPr/>
        </p:nvGrpSpPr>
        <p:grpSpPr>
          <a:xfrm>
            <a:off x="647353" y="3131911"/>
            <a:ext cx="7272304" cy="785456"/>
            <a:chOff x="1593000" y="2322568"/>
            <a:chExt cx="5957975" cy="643500"/>
          </a:xfrm>
        </p:grpSpPr>
        <p:sp>
          <p:nvSpPr>
            <p:cNvPr id="108" name="Google Shape;108;p17"/>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09" name="Google Shape;109;p17"/>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0" name="Google Shape;110;p17"/>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1" name="Google Shape;111;p17"/>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2" name="Google Shape;112;p17"/>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03</a:t>
              </a:r>
              <a:endParaRPr sz="2900">
                <a:solidFill>
                  <a:srgbClr val="FFFFFF"/>
                </a:solidFill>
                <a:latin typeface="Poppins Light"/>
                <a:ea typeface="Poppins Light"/>
                <a:cs typeface="Poppins Light"/>
                <a:sym typeface="Poppins Light"/>
              </a:endParaRPr>
            </a:p>
          </p:txBody>
        </p:sp>
        <p:sp>
          <p:nvSpPr>
            <p:cNvPr id="113" name="Google Shape;113;p17"/>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“Blocks by Google”</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Create and trial your gadget in VR</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Each student has five minutes on the app</a:t>
              </a:r>
              <a:endParaRPr sz="1100">
                <a:solidFill>
                  <a:schemeClr val="lt1"/>
                </a:solidFill>
                <a:latin typeface="Poppins"/>
                <a:ea typeface="Poppins"/>
                <a:cs typeface="Poppins"/>
                <a:sym typeface="Poppins"/>
              </a:endParaRPr>
            </a:p>
          </p:txBody>
        </p:sp>
      </p:grpSp>
      <p:grpSp>
        <p:nvGrpSpPr>
          <p:cNvPr id="114" name="Google Shape;114;p17"/>
          <p:cNvGrpSpPr/>
          <p:nvPr/>
        </p:nvGrpSpPr>
        <p:grpSpPr>
          <a:xfrm>
            <a:off x="647353" y="2342587"/>
            <a:ext cx="7272304" cy="1438624"/>
            <a:chOff x="1593000" y="2322568"/>
            <a:chExt cx="5957975" cy="1178621"/>
          </a:xfrm>
        </p:grpSpPr>
        <p:sp>
          <p:nvSpPr>
            <p:cNvPr id="115" name="Google Shape;115;p17"/>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6" name="Google Shape;116;p17"/>
            <p:cNvSpPr/>
            <p:nvPr/>
          </p:nvSpPr>
          <p:spPr>
            <a:xfrm flipH="1">
              <a:off x="2283025" y="2322575"/>
              <a:ext cx="18444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7" name="Google Shape;117;p17"/>
            <p:cNvSpPr/>
            <p:nvPr/>
          </p:nvSpPr>
          <p:spPr>
            <a:xfrm rot="-5400000">
              <a:off x="3501574" y="1934671"/>
              <a:ext cx="643356" cy="1419149"/>
            </a:xfrm>
            <a:prstGeom prst="flowChartOffpageConnector">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18" name="Google Shape;118;p17"/>
            <p:cNvSpPr/>
            <p:nvPr/>
          </p:nvSpPr>
          <p:spPr>
            <a:xfrm>
              <a:off x="2398387" y="3005289"/>
              <a:ext cx="1940700" cy="4959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Immersive Virtual Reality (IMVR) </a:t>
              </a:r>
              <a:endParaRPr sz="1300" b="1">
                <a:solidFill>
                  <a:srgbClr val="FFFFFF"/>
                </a:solidFill>
                <a:latin typeface="Poppins"/>
                <a:ea typeface="Poppins"/>
                <a:cs typeface="Poppins"/>
                <a:sym typeface="Poppins"/>
              </a:endParaRPr>
            </a:p>
          </p:txBody>
        </p:sp>
        <p:sp>
          <p:nvSpPr>
            <p:cNvPr id="119" name="Google Shape;119;p17"/>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20" name="Google Shape;120;p17"/>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02</a:t>
              </a:r>
              <a:endParaRPr sz="2900">
                <a:solidFill>
                  <a:srgbClr val="FFFFFF"/>
                </a:solidFill>
                <a:latin typeface="Poppins Light"/>
                <a:ea typeface="Poppins Light"/>
                <a:cs typeface="Poppins Light"/>
                <a:sym typeface="Poppins Light"/>
              </a:endParaRPr>
            </a:p>
          </p:txBody>
        </p:sp>
        <p:sp>
          <p:nvSpPr>
            <p:cNvPr id="121" name="Google Shape;121;p17"/>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Go on app “’Tinkercad”</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Brainstorm a design for your future gadget</a:t>
              </a:r>
              <a:endParaRPr sz="1100">
                <a:solidFill>
                  <a:schemeClr val="lt1"/>
                </a:solidFill>
                <a:latin typeface="Poppins"/>
                <a:ea typeface="Poppins"/>
                <a:cs typeface="Poppins"/>
                <a:sym typeface="Poppins"/>
              </a:endParaRPr>
            </a:p>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Reflect in your student digital notebook</a:t>
              </a:r>
              <a:endParaRPr sz="1100">
                <a:solidFill>
                  <a:schemeClr val="lt1"/>
                </a:solidFill>
                <a:latin typeface="Poppins"/>
                <a:ea typeface="Poppins"/>
                <a:cs typeface="Poppins"/>
                <a:sym typeface="Poppins"/>
              </a:endParaRPr>
            </a:p>
          </p:txBody>
        </p:sp>
      </p:grpSp>
      <p:sp>
        <p:nvSpPr>
          <p:cNvPr id="122" name="Google Shape;122;p17"/>
          <p:cNvSpPr/>
          <p:nvPr/>
        </p:nvSpPr>
        <p:spPr>
          <a:xfrm>
            <a:off x="1601195" y="2495540"/>
            <a:ext cx="2368800" cy="6054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Poppins"/>
                <a:ea typeface="Poppins"/>
                <a:cs typeface="Poppins"/>
                <a:sym typeface="Poppins"/>
              </a:rPr>
              <a:t>Tinkercad Design </a:t>
            </a:r>
            <a:endParaRPr sz="1300" b="1">
              <a:solidFill>
                <a:srgbClr val="FFFFFF"/>
              </a:solidFill>
              <a:latin typeface="Poppins"/>
              <a:ea typeface="Poppins"/>
              <a:cs typeface="Poppins"/>
              <a:sym typeface="Poppins"/>
            </a:endParaRPr>
          </a:p>
        </p:txBody>
      </p:sp>
      <p:pic>
        <p:nvPicPr>
          <p:cNvPr id="123" name="Google Shape;123;p17" descr="Set a timer for 5 minutes. This 5 minute timer with alarm silently counts down to 00:00 and then alerts you with a gentle alarm sound.&#10;&#10;What Is the 5 Minute Timer?&#10;If you're looking for a timer to help you stay on track with your work, a 5 minute countdown is a great option. You can use it to break up your work time into manageable chunks, and it can also help you avoid getting bogged down with one task for too long.&#10;&#10;How to Set a 5 Minute Timer&#10;There are a few different ways to set a 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5 Minute Alarm?&#10;This timer is perfect for work or study sessions. It's also great for any activity where you want to be sure to take a break every 5 minutes, such as cooking, laundry, or working out.&#10;&#10;Online Timer - https://timer.onlinealarmkur.com/en/" title="5 Minute Timer">
            <a:hlinkClick r:id="rId4"/>
          </p:cNvPr>
          <p:cNvPicPr preferRelativeResize="0"/>
          <p:nvPr/>
        </p:nvPicPr>
        <p:blipFill>
          <a:blip r:embed="rId5">
            <a:alphaModFix/>
          </a:blip>
          <a:stretch>
            <a:fillRect/>
          </a:stretch>
        </p:blipFill>
        <p:spPr>
          <a:xfrm>
            <a:off x="647350" y="4211275"/>
            <a:ext cx="1437425" cy="808550"/>
          </a:xfrm>
          <a:prstGeom prst="rect">
            <a:avLst/>
          </a:prstGeom>
          <a:noFill/>
          <a:ln>
            <a:noFill/>
          </a:ln>
        </p:spPr>
      </p:pic>
      <p:grpSp>
        <p:nvGrpSpPr>
          <p:cNvPr id="124" name="Google Shape;124;p17"/>
          <p:cNvGrpSpPr/>
          <p:nvPr/>
        </p:nvGrpSpPr>
        <p:grpSpPr>
          <a:xfrm>
            <a:off x="647353" y="1557111"/>
            <a:ext cx="7272304" cy="785456"/>
            <a:chOff x="1593000" y="2322568"/>
            <a:chExt cx="5957975" cy="643500"/>
          </a:xfrm>
        </p:grpSpPr>
        <p:sp>
          <p:nvSpPr>
            <p:cNvPr id="125" name="Google Shape;125;p17"/>
            <p:cNvSpPr/>
            <p:nvPr/>
          </p:nvSpPr>
          <p:spPr>
            <a:xfrm>
              <a:off x="3728375" y="2322568"/>
              <a:ext cx="3822600" cy="6435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26" name="Google Shape;126;p17"/>
            <p:cNvSpPr/>
            <p:nvPr/>
          </p:nvSpPr>
          <p:spPr>
            <a:xfrm flipH="1">
              <a:off x="2283053" y="2322579"/>
              <a:ext cx="21048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rgbClr val="FFFFFF"/>
                  </a:solidFill>
                  <a:latin typeface="Poppins"/>
                  <a:ea typeface="Poppins"/>
                  <a:cs typeface="Poppins"/>
                  <a:sym typeface="Poppins"/>
                </a:rPr>
                <a:t>Think/Design/Reflect</a:t>
              </a:r>
              <a:endParaRPr sz="1700">
                <a:latin typeface="Poppins"/>
                <a:ea typeface="Poppins"/>
                <a:cs typeface="Poppins"/>
                <a:sym typeface="Poppins"/>
              </a:endParaRPr>
            </a:p>
          </p:txBody>
        </p:sp>
        <p:sp>
          <p:nvSpPr>
            <p:cNvPr id="127" name="Google Shape;127;p17"/>
            <p:cNvSpPr/>
            <p:nvPr/>
          </p:nvSpPr>
          <p:spPr>
            <a:xfrm>
              <a:off x="1593000" y="2322568"/>
              <a:ext cx="690000" cy="642300"/>
            </a:xfrm>
            <a:prstGeom prst="rect">
              <a:avLst/>
            </a:prstGeom>
            <a:solidFill>
              <a:srgbClr val="0A7982"/>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latin typeface="Poppins"/>
                <a:ea typeface="Poppins"/>
                <a:cs typeface="Poppins"/>
                <a:sym typeface="Poppins"/>
              </a:endParaRPr>
            </a:p>
          </p:txBody>
        </p:sp>
        <p:sp>
          <p:nvSpPr>
            <p:cNvPr id="128" name="Google Shape;128;p17"/>
            <p:cNvSpPr/>
            <p:nvPr/>
          </p:nvSpPr>
          <p:spPr>
            <a:xfrm>
              <a:off x="1593000" y="2322575"/>
              <a:ext cx="690000" cy="6426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rgbClr val="FFFFFF"/>
                  </a:solidFill>
                  <a:latin typeface="Poppins Light"/>
                  <a:ea typeface="Poppins Light"/>
                  <a:cs typeface="Poppins Light"/>
                  <a:sym typeface="Poppins Light"/>
                </a:rPr>
                <a:t>01</a:t>
              </a:r>
              <a:endParaRPr sz="2900">
                <a:solidFill>
                  <a:srgbClr val="FFFFFF"/>
                </a:solidFill>
                <a:latin typeface="Poppins Light"/>
                <a:ea typeface="Poppins Light"/>
                <a:cs typeface="Poppins Light"/>
                <a:sym typeface="Poppins Light"/>
              </a:endParaRPr>
            </a:p>
          </p:txBody>
        </p:sp>
        <p:sp>
          <p:nvSpPr>
            <p:cNvPr id="129" name="Google Shape;129;p17"/>
            <p:cNvSpPr/>
            <p:nvPr/>
          </p:nvSpPr>
          <p:spPr>
            <a:xfrm>
              <a:off x="4387850" y="2323750"/>
              <a:ext cx="2971200" cy="642300"/>
            </a:xfrm>
            <a:prstGeom prst="rect">
              <a:avLst/>
            </a:prstGeom>
            <a:solidFill>
              <a:srgbClr val="0A7982"/>
            </a:solid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chemeClr val="lt1"/>
                </a:buClr>
                <a:buSzPts val="1100"/>
                <a:buFont typeface="Poppins"/>
                <a:buChar char="●"/>
              </a:pPr>
              <a:r>
                <a:rPr lang="en" sz="1100">
                  <a:solidFill>
                    <a:schemeClr val="lt1"/>
                  </a:solidFill>
                  <a:latin typeface="Poppins"/>
                  <a:ea typeface="Poppins"/>
                  <a:cs typeface="Poppins"/>
                  <a:sym typeface="Poppins"/>
                </a:rPr>
                <a:t>Complete tasks on slides 5-8 of your student digital notebook</a:t>
              </a:r>
              <a:endParaRPr sz="1100">
                <a:solidFill>
                  <a:schemeClr val="lt1"/>
                </a:solidFill>
                <a:latin typeface="Poppins"/>
                <a:ea typeface="Poppins"/>
                <a:cs typeface="Poppins"/>
                <a:sym typeface="Poppin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Inventions of the future</a:t>
            </a:r>
            <a:endParaRPr sz="3800">
              <a:solidFill>
                <a:srgbClr val="0A7982"/>
              </a:solidFill>
              <a:latin typeface="Poppins SemiBold"/>
              <a:ea typeface="Poppins SemiBold"/>
              <a:cs typeface="Poppins SemiBold"/>
              <a:sym typeface="Poppins SemiBold"/>
            </a:endParaRPr>
          </a:p>
        </p:txBody>
      </p:sp>
      <p:sp>
        <p:nvSpPr>
          <p:cNvPr id="134" name="Google Shape;134;p17"/>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Watch the video “Inventions of the future”.</a:t>
            </a:r>
            <a:endParaRPr sz="1600">
              <a:solidFill>
                <a:srgbClr val="0A7982"/>
              </a:solidFill>
              <a:latin typeface="Poppins"/>
              <a:ea typeface="Poppins"/>
              <a:cs typeface="Poppins"/>
              <a:sym typeface="Poppins"/>
            </a:endParaRPr>
          </a:p>
        </p:txBody>
      </p:sp>
      <p:sp>
        <p:nvSpPr>
          <p:cNvPr id="136" name="Google Shape;136;p17"/>
          <p:cNvSpPr txBox="1"/>
          <p:nvPr/>
        </p:nvSpPr>
        <p:spPr>
          <a:xfrm>
            <a:off x="548775" y="1612650"/>
            <a:ext cx="35178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p:txBody>
      </p:sp>
      <p:pic>
        <p:nvPicPr>
          <p:cNvPr id="2" name="Online Media 1" title="INVENTIONS OF THE FUTURE THAT WILL SOON BE AVAILABLE TO EVERYONE">
            <a:hlinkClick r:id="" action="ppaction://media"/>
            <a:extLst>
              <a:ext uri="{FF2B5EF4-FFF2-40B4-BE49-F238E27FC236}">
                <a16:creationId xmlns:a16="http://schemas.microsoft.com/office/drawing/2014/main" id="{50B9DCE3-72B5-62D0-B264-1B7549C5F122}"/>
              </a:ext>
            </a:extLst>
          </p:cNvPr>
          <p:cNvPicPr>
            <a:picLocks noRot="1" noChangeAspect="1"/>
          </p:cNvPicPr>
          <p:nvPr>
            <a:videoFile r:link="rId1"/>
          </p:nvPr>
        </p:nvPicPr>
        <p:blipFill>
          <a:blip r:embed="rId4"/>
          <a:stretch>
            <a:fillRect/>
          </a:stretch>
        </p:blipFill>
        <p:spPr>
          <a:xfrm>
            <a:off x="1692156" y="1491900"/>
            <a:ext cx="5302388" cy="2993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19"/>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Empathise</a:t>
            </a:r>
            <a:endParaRPr sz="3800">
              <a:solidFill>
                <a:srgbClr val="0A7982"/>
              </a:solidFill>
              <a:latin typeface="Poppins SemiBold"/>
              <a:ea typeface="Poppins SemiBold"/>
              <a:cs typeface="Poppins SemiBold"/>
              <a:sym typeface="Poppins SemiBold"/>
            </a:endParaRPr>
          </a:p>
        </p:txBody>
      </p:sp>
      <p:sp>
        <p:nvSpPr>
          <p:cNvPr id="144" name="Google Shape;144;p19"/>
          <p:cNvSpPr txBox="1"/>
          <p:nvPr/>
        </p:nvSpPr>
        <p:spPr>
          <a:xfrm>
            <a:off x="4140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rgbClr val="0A7982"/>
              </a:solidFill>
              <a:latin typeface="Poppins"/>
              <a:ea typeface="Poppins"/>
              <a:cs typeface="Poppins"/>
              <a:sym typeface="Poppins"/>
            </a:endParaRPr>
          </a:p>
        </p:txBody>
      </p:sp>
      <p:sp>
        <p:nvSpPr>
          <p:cNvPr id="145" name="Google Shape;145;p19"/>
          <p:cNvSpPr/>
          <p:nvPr/>
        </p:nvSpPr>
        <p:spPr>
          <a:xfrm>
            <a:off x="46485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6" name="Google Shape;146;p19"/>
          <p:cNvSpPr txBox="1"/>
          <p:nvPr/>
        </p:nvSpPr>
        <p:spPr>
          <a:xfrm>
            <a:off x="59640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Which invention excited you the most?</a:t>
            </a:r>
            <a:endParaRPr sz="1000">
              <a:solidFill>
                <a:schemeClr val="dk2"/>
              </a:solidFill>
              <a:latin typeface="Lexend Light"/>
              <a:ea typeface="Lexend Light"/>
              <a:cs typeface="Lexend Light"/>
              <a:sym typeface="Lexend Light"/>
            </a:endParaRPr>
          </a:p>
        </p:txBody>
      </p:sp>
      <p:sp>
        <p:nvSpPr>
          <p:cNvPr id="148" name="Google Shape;148;p19"/>
          <p:cNvSpPr/>
          <p:nvPr/>
        </p:nvSpPr>
        <p:spPr>
          <a:xfrm>
            <a:off x="568080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9" name="Google Shape;149;p19"/>
          <p:cNvSpPr/>
          <p:nvPr/>
        </p:nvSpPr>
        <p:spPr>
          <a:xfrm>
            <a:off x="3030900" y="1443000"/>
            <a:ext cx="218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50" name="Google Shape;150;p19"/>
          <p:cNvSpPr txBox="1"/>
          <p:nvPr/>
        </p:nvSpPr>
        <p:spPr>
          <a:xfrm>
            <a:off x="581235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Who would benefit from those inventions? Why?</a:t>
            </a:r>
            <a:endParaRPr sz="1000">
              <a:solidFill>
                <a:schemeClr val="dk2"/>
              </a:solidFill>
              <a:latin typeface="Lexend Light"/>
              <a:ea typeface="Lexend Light"/>
              <a:cs typeface="Lexend Light"/>
              <a:sym typeface="Lexend Light"/>
            </a:endParaRPr>
          </a:p>
        </p:txBody>
      </p:sp>
      <p:sp>
        <p:nvSpPr>
          <p:cNvPr id="151" name="Google Shape;151;p19"/>
          <p:cNvSpPr txBox="1"/>
          <p:nvPr/>
        </p:nvSpPr>
        <p:spPr>
          <a:xfrm>
            <a:off x="3138600" y="1443000"/>
            <a:ext cx="19209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What problems or issues do these inventions solve?</a:t>
            </a:r>
            <a:endParaRPr sz="1000">
              <a:solidFill>
                <a:schemeClr val="dk2"/>
              </a:solidFill>
              <a:latin typeface="Lexend Light"/>
              <a:ea typeface="Lexend Light"/>
              <a:cs typeface="Lexend Light"/>
              <a:sym typeface="Lexend Light"/>
            </a:endParaRPr>
          </a:p>
        </p:txBody>
      </p:sp>
      <p:sp>
        <p:nvSpPr>
          <p:cNvPr id="152" name="Google Shape;152;p19"/>
          <p:cNvSpPr txBox="1"/>
          <p:nvPr/>
        </p:nvSpPr>
        <p:spPr>
          <a:xfrm>
            <a:off x="817350" y="997500"/>
            <a:ext cx="65472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solidFill>
                <a:schemeClr val="dk2"/>
              </a:solidFill>
              <a:latin typeface="Lexend Light"/>
              <a:ea typeface="Lexend Light"/>
              <a:cs typeface="Lexend Light"/>
              <a:sym typeface="Lexend Light"/>
            </a:endParaRPr>
          </a:p>
        </p:txBody>
      </p:sp>
      <p:sp>
        <p:nvSpPr>
          <p:cNvPr id="153" name="Google Shape;153;p19"/>
          <p:cNvSpPr txBox="1"/>
          <p:nvPr/>
        </p:nvSpPr>
        <p:spPr>
          <a:xfrm>
            <a:off x="4140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After watching “The Inventions of the Future” , consider the following:</a:t>
            </a:r>
            <a:endParaRPr sz="1000">
              <a:solidFill>
                <a:srgbClr val="0A7982"/>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0"/>
          <p:cNvSpPr/>
          <p:nvPr/>
        </p:nvSpPr>
        <p:spPr>
          <a:xfrm>
            <a:off x="464850" y="1443000"/>
            <a:ext cx="806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59" name="Google Shape;159;p20"/>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Define</a:t>
            </a:r>
            <a:endParaRPr sz="3800">
              <a:solidFill>
                <a:srgbClr val="0A7982"/>
              </a:solidFill>
              <a:latin typeface="Poppins SemiBold"/>
              <a:ea typeface="Poppins SemiBold"/>
              <a:cs typeface="Poppins SemiBold"/>
              <a:sym typeface="Poppins SemiBold"/>
            </a:endParaRPr>
          </a:p>
        </p:txBody>
      </p:sp>
      <p:sp>
        <p:nvSpPr>
          <p:cNvPr id="160" name="Google Shape;160;p20"/>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After watching “The Inventions of the Future” , consider what gadget would be useful in the future?</a:t>
            </a:r>
            <a:endParaRPr sz="1000">
              <a:solidFill>
                <a:srgbClr val="0A7982"/>
              </a:solidFill>
              <a:latin typeface="Poppins"/>
              <a:ea typeface="Poppins"/>
              <a:cs typeface="Poppins"/>
              <a:sym typeface="Poppins"/>
            </a:endParaRPr>
          </a:p>
        </p:txBody>
      </p:sp>
      <p:sp>
        <p:nvSpPr>
          <p:cNvPr id="161" name="Google Shape;161;p20"/>
          <p:cNvSpPr txBox="1"/>
          <p:nvPr/>
        </p:nvSpPr>
        <p:spPr>
          <a:xfrm>
            <a:off x="553850" y="1443000"/>
            <a:ext cx="58317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Brainstorm some future issues that could be solved with a new gadget.  </a:t>
            </a:r>
            <a:endParaRPr sz="1000">
              <a:solidFill>
                <a:schemeClr val="dk2"/>
              </a:solidFill>
              <a:latin typeface="Lexend Light"/>
              <a:ea typeface="Lexend Light"/>
              <a:cs typeface="Lexend Light"/>
              <a:sym typeface="Lexen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1"/>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Ideate</a:t>
            </a:r>
            <a:endParaRPr sz="3800">
              <a:solidFill>
                <a:srgbClr val="0A7982"/>
              </a:solidFill>
              <a:latin typeface="Poppins SemiBold"/>
              <a:ea typeface="Poppins SemiBold"/>
              <a:cs typeface="Poppins SemiBold"/>
              <a:sym typeface="Poppins SemiBold"/>
            </a:endParaRPr>
          </a:p>
        </p:txBody>
      </p:sp>
      <p:sp>
        <p:nvSpPr>
          <p:cNvPr id="168" name="Google Shape;168;p21"/>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A7982"/>
                </a:solidFill>
                <a:latin typeface="Poppins"/>
                <a:ea typeface="Poppins"/>
                <a:cs typeface="Poppins"/>
                <a:sym typeface="Poppins"/>
              </a:rPr>
              <a:t>Brainstorm the design of your future gadget, how will it solve the problem?</a:t>
            </a:r>
            <a:endParaRPr sz="1000">
              <a:solidFill>
                <a:srgbClr val="0A7982"/>
              </a:solidFill>
              <a:latin typeface="Poppins"/>
              <a:ea typeface="Poppins"/>
              <a:cs typeface="Poppins"/>
              <a:sym typeface="Poppins"/>
            </a:endParaRPr>
          </a:p>
        </p:txBody>
      </p:sp>
      <p:sp>
        <p:nvSpPr>
          <p:cNvPr id="169" name="Google Shape;169;p21"/>
          <p:cNvSpPr/>
          <p:nvPr/>
        </p:nvSpPr>
        <p:spPr>
          <a:xfrm>
            <a:off x="464850" y="1443000"/>
            <a:ext cx="806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22"/>
          <p:cNvSpPr/>
          <p:nvPr/>
        </p:nvSpPr>
        <p:spPr>
          <a:xfrm>
            <a:off x="464850" y="1443000"/>
            <a:ext cx="8064000" cy="32256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76" name="Google Shape;176;p22"/>
          <p:cNvSpPr txBox="1"/>
          <p:nvPr/>
        </p:nvSpPr>
        <p:spPr>
          <a:xfrm>
            <a:off x="381000" y="393700"/>
            <a:ext cx="7483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Design Thinking: Prototype</a:t>
            </a:r>
            <a:endParaRPr sz="3800">
              <a:solidFill>
                <a:srgbClr val="0A7982"/>
              </a:solidFill>
              <a:latin typeface="Poppins SemiBold"/>
              <a:ea typeface="Poppins SemiBold"/>
              <a:cs typeface="Poppins SemiBold"/>
              <a:sym typeface="Poppins SemiBold"/>
            </a:endParaRPr>
          </a:p>
        </p:txBody>
      </p:sp>
      <p:sp>
        <p:nvSpPr>
          <p:cNvPr id="177" name="Google Shape;177;p22"/>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rgbClr val="0A7982"/>
                </a:solidFill>
                <a:latin typeface="Poppins"/>
                <a:ea typeface="Poppins"/>
                <a:cs typeface="Poppins"/>
                <a:sym typeface="Poppins"/>
              </a:rPr>
              <a:t>Share screenshots or images of your creation using </a:t>
            </a:r>
            <a:r>
              <a:rPr lang="en" sz="1000" u="sng" dirty="0">
                <a:solidFill>
                  <a:schemeClr val="hlink"/>
                </a:solidFill>
                <a:latin typeface="Poppins"/>
                <a:ea typeface="Poppins"/>
                <a:cs typeface="Poppins"/>
                <a:sym typeface="Poppins"/>
                <a:hlinkClick r:id="rId4"/>
              </a:rPr>
              <a:t>Tinkercad</a:t>
            </a:r>
            <a:endParaRPr sz="1000" dirty="0">
              <a:solidFill>
                <a:srgbClr val="0A798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6F77EB-B668-40C1-B86D-AB53BB1BD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D90258-3202-4F9C-B5F8-B39F0DDEA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385</Words>
  <Application>Microsoft Office PowerPoint</Application>
  <PresentationFormat>On-screen Show (16:9)</PresentationFormat>
  <Paragraphs>58</Paragraphs>
  <Slides>12</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Poppins</vt:lpstr>
      <vt:lpstr>Arial</vt:lpstr>
      <vt:lpstr>Poppins SemiBold</vt:lpstr>
      <vt:lpstr>Lexend Light</vt:lpstr>
      <vt:lpstr>Poppins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 future gadget student digital notebook</dc:title>
  <dc:creator>Lumination</dc:creator>
  <cp:lastModifiedBy>Broecker, Agnetha (Online Communications Unit)</cp:lastModifiedBy>
  <cp:revision>2</cp:revision>
  <dcterms:modified xsi:type="dcterms:W3CDTF">2024-08-30T06:55:15Z</dcterms:modified>
</cp:coreProperties>
</file>