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embeddedFontLst>
    <p:embeddedFont>
      <p:font typeface="Lexend" panose="020B0604020202020204" charset="0"/>
      <p:regular r:id="rId15"/>
      <p:bold r:id="rId16"/>
    </p:embeddedFont>
    <p:embeddedFont>
      <p:font typeface="Lexend Light" panose="020B0604020202020204" charset="0"/>
      <p:regular r:id="rId17"/>
      <p:bold r:id="rId18"/>
    </p:embeddedFont>
    <p:embeddedFont>
      <p:font typeface="Poppins" panose="00000500000000000000" pitchFamily="2" charset="0"/>
      <p:regular r:id="rId19"/>
      <p:bold r:id="rId20"/>
      <p:italic r:id="rId21"/>
      <p:boldItalic r:id="rId22"/>
    </p:embeddedFont>
    <p:embeddedFont>
      <p:font typeface="Poppins Light" panose="00000400000000000000" pitchFamily="2" charset="0"/>
      <p:regular r:id="rId23"/>
      <p:bold r:id="rId24"/>
      <p:italic r:id="rId25"/>
      <p:boldItalic r:id="rId26"/>
    </p:embeddedFont>
    <p:embeddedFont>
      <p:font typeface="Poppins SemiBold" panose="000007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36A548-8B2C-4439-B245-941E5874B2FF}">
  <a:tblStyle styleId="{7936A548-8B2C-4439-B245-941E5874B2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y and Operations)" userId="aa00991d-3807-4e98-92d9-493e0e2f6ab8" providerId="ADAL" clId="{7671B0FD-44CB-4596-BFD9-81DBB3C7B40E}"/>
    <pc:docChg chg="custSel modSld">
      <pc:chgData name="N'Diaye, Abigail (ICT Strategy and Operations)" userId="aa00991d-3807-4e98-92d9-493e0e2f6ab8" providerId="ADAL" clId="{7671B0FD-44CB-4596-BFD9-81DBB3C7B40E}" dt="2024-08-27T01:38:33.596" v="8" actId="478"/>
      <pc:docMkLst>
        <pc:docMk/>
      </pc:docMkLst>
      <pc:sldChg chg="delSp mod">
        <pc:chgData name="N'Diaye, Abigail (ICT Strategy and Operations)" userId="aa00991d-3807-4e98-92d9-493e0e2f6ab8" providerId="ADAL" clId="{7671B0FD-44CB-4596-BFD9-81DBB3C7B40E}" dt="2024-08-27T01:38:14.277" v="0" actId="478"/>
        <pc:sldMkLst>
          <pc:docMk/>
          <pc:sldMk cId="0" sldId="257"/>
        </pc:sldMkLst>
        <pc:picChg chg="del">
          <ac:chgData name="N'Diaye, Abigail (ICT Strategy and Operations)" userId="aa00991d-3807-4e98-92d9-493e0e2f6ab8" providerId="ADAL" clId="{7671B0FD-44CB-4596-BFD9-81DBB3C7B40E}" dt="2024-08-27T01:38:14.277" v="0" actId="478"/>
          <ac:picMkLst>
            <pc:docMk/>
            <pc:sldMk cId="0" sldId="257"/>
            <ac:picMk id="66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16.319" v="1" actId="478"/>
        <pc:sldMkLst>
          <pc:docMk/>
          <pc:sldMk cId="0" sldId="258"/>
        </pc:sldMkLst>
        <pc:picChg chg="del">
          <ac:chgData name="N'Diaye, Abigail (ICT Strategy and Operations)" userId="aa00991d-3807-4e98-92d9-493e0e2f6ab8" providerId="ADAL" clId="{7671B0FD-44CB-4596-BFD9-81DBB3C7B40E}" dt="2024-08-27T01:38:16.319" v="1" actId="478"/>
          <ac:picMkLst>
            <pc:docMk/>
            <pc:sldMk cId="0" sldId="258"/>
            <ac:picMk id="75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18.470" v="2" actId="478"/>
        <pc:sldMkLst>
          <pc:docMk/>
          <pc:sldMk cId="0" sldId="259"/>
        </pc:sldMkLst>
        <pc:picChg chg="del">
          <ac:chgData name="N'Diaye, Abigail (ICT Strategy and Operations)" userId="aa00991d-3807-4e98-92d9-493e0e2f6ab8" providerId="ADAL" clId="{7671B0FD-44CB-4596-BFD9-81DBB3C7B40E}" dt="2024-08-27T01:38:18.470" v="2" actId="478"/>
          <ac:picMkLst>
            <pc:docMk/>
            <pc:sldMk cId="0" sldId="259"/>
            <ac:picMk id="84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20.546" v="3" actId="478"/>
        <pc:sldMkLst>
          <pc:docMk/>
          <pc:sldMk cId="0" sldId="260"/>
        </pc:sldMkLst>
        <pc:picChg chg="del">
          <ac:chgData name="N'Diaye, Abigail (ICT Strategy and Operations)" userId="aa00991d-3807-4e98-92d9-493e0e2f6ab8" providerId="ADAL" clId="{7671B0FD-44CB-4596-BFD9-81DBB3C7B40E}" dt="2024-08-27T01:38:20.546" v="3" actId="478"/>
          <ac:picMkLst>
            <pc:docMk/>
            <pc:sldMk cId="0" sldId="260"/>
            <ac:picMk id="9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24.403" v="4" actId="478"/>
        <pc:sldMkLst>
          <pc:docMk/>
          <pc:sldMk cId="0" sldId="261"/>
        </pc:sldMkLst>
        <pc:picChg chg="del">
          <ac:chgData name="N'Diaye, Abigail (ICT Strategy and Operations)" userId="aa00991d-3807-4e98-92d9-493e0e2f6ab8" providerId="ADAL" clId="{7671B0FD-44CB-4596-BFD9-81DBB3C7B40E}" dt="2024-08-27T01:38:24.403" v="4" actId="478"/>
          <ac:picMkLst>
            <pc:docMk/>
            <pc:sldMk cId="0" sldId="261"/>
            <ac:picMk id="10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26.794" v="5" actId="478"/>
        <pc:sldMkLst>
          <pc:docMk/>
          <pc:sldMk cId="0" sldId="262"/>
        </pc:sldMkLst>
        <pc:picChg chg="del">
          <ac:chgData name="N'Diaye, Abigail (ICT Strategy and Operations)" userId="aa00991d-3807-4e98-92d9-493e0e2f6ab8" providerId="ADAL" clId="{7671B0FD-44CB-4596-BFD9-81DBB3C7B40E}" dt="2024-08-27T01:38:26.794" v="5" actId="478"/>
          <ac:picMkLst>
            <pc:docMk/>
            <pc:sldMk cId="0" sldId="262"/>
            <ac:picMk id="11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28.968" v="6" actId="478"/>
        <pc:sldMkLst>
          <pc:docMk/>
          <pc:sldMk cId="0" sldId="263"/>
        </pc:sldMkLst>
        <pc:picChg chg="del">
          <ac:chgData name="N'Diaye, Abigail (ICT Strategy and Operations)" userId="aa00991d-3807-4e98-92d9-493e0e2f6ab8" providerId="ADAL" clId="{7671B0FD-44CB-4596-BFD9-81DBB3C7B40E}" dt="2024-08-27T01:38:28.968" v="6" actId="478"/>
          <ac:picMkLst>
            <pc:docMk/>
            <pc:sldMk cId="0" sldId="263"/>
            <ac:picMk id="12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31.340" v="7" actId="478"/>
        <pc:sldMkLst>
          <pc:docMk/>
          <pc:sldMk cId="0" sldId="264"/>
        </pc:sldMkLst>
        <pc:picChg chg="del">
          <ac:chgData name="N'Diaye, Abigail (ICT Strategy and Operations)" userId="aa00991d-3807-4e98-92d9-493e0e2f6ab8" providerId="ADAL" clId="{7671B0FD-44CB-4596-BFD9-81DBB3C7B40E}" dt="2024-08-27T01:38:31.340" v="7" actId="478"/>
          <ac:picMkLst>
            <pc:docMk/>
            <pc:sldMk cId="0" sldId="264"/>
            <ac:picMk id="130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7671B0FD-44CB-4596-BFD9-81DBB3C7B40E}" dt="2024-08-27T01:38:33.596" v="8" actId="478"/>
        <pc:sldMkLst>
          <pc:docMk/>
          <pc:sldMk cId="0" sldId="265"/>
        </pc:sldMkLst>
        <pc:picChg chg="del">
          <ac:chgData name="N'Diaye, Abigail (ICT Strategy and Operations)" userId="aa00991d-3807-4e98-92d9-493e0e2f6ab8" providerId="ADAL" clId="{7671B0FD-44CB-4596-BFD9-81DBB3C7B40E}" dt="2024-08-27T01:38:33.596" v="8" actId="478"/>
          <ac:picMkLst>
            <pc:docMk/>
            <pc:sldMk cId="0" sldId="265"/>
            <ac:picMk id="141" creationId="{00000000-0000-0000-0000-000000000000}"/>
          </ac:picMkLst>
        </pc:picChg>
      </pc:sldChg>
    </pc:docChg>
  </pc:docChgLst>
  <pc:docChgLst>
    <pc:chgData name="N'Diaye, Abigail (ICT Strategic Operations and Reform)" userId="aa00991d-3807-4e98-92d9-493e0e2f6ab8" providerId="ADAL" clId="{8FADE047-E6AF-400C-9901-D892771F0580}"/>
    <pc:docChg chg="custSel modSld">
      <pc:chgData name="N'Diaye, Abigail (ICT Strategic Operations and Reform)" userId="aa00991d-3807-4e98-92d9-493e0e2f6ab8" providerId="ADAL" clId="{8FADE047-E6AF-400C-9901-D892771F0580}" dt="2024-07-30T01:43:12.538" v="11" actId="1076"/>
      <pc:docMkLst>
        <pc:docMk/>
      </pc:docMkLst>
      <pc:sldChg chg="delSp modSp mod setBg">
        <pc:chgData name="N'Diaye, Abigail (ICT Strategic Operations and Reform)" userId="aa00991d-3807-4e98-92d9-493e0e2f6ab8" providerId="ADAL" clId="{8FADE047-E6AF-400C-9901-D892771F0580}" dt="2024-07-30T01:43:12.538" v="11" actId="1076"/>
        <pc:sldMkLst>
          <pc:docMk/>
          <pc:sldMk cId="0" sldId="256"/>
        </pc:sldMkLst>
        <pc:spChg chg="del">
          <ac:chgData name="N'Diaye, Abigail (ICT Strategic Operations and Reform)" userId="aa00991d-3807-4e98-92d9-493e0e2f6ab8" providerId="ADAL" clId="{8FADE047-E6AF-400C-9901-D892771F0580}" dt="2024-07-30T01:42:54.859" v="6" actId="478"/>
          <ac:spMkLst>
            <pc:docMk/>
            <pc:sldMk cId="0" sldId="256"/>
            <ac:spMk id="54" creationId="{00000000-0000-0000-0000-000000000000}"/>
          </ac:spMkLst>
        </pc:spChg>
        <pc:spChg chg="mod">
          <ac:chgData name="N'Diaye, Abigail (ICT Strategic Operations and Reform)" userId="aa00991d-3807-4e98-92d9-493e0e2f6ab8" providerId="ADAL" clId="{8FADE047-E6AF-400C-9901-D892771F0580}" dt="2024-07-30T01:42:21.797" v="2" actId="20577"/>
          <ac:spMkLst>
            <pc:docMk/>
            <pc:sldMk cId="0" sldId="256"/>
            <ac:spMk id="57" creationId="{00000000-0000-0000-0000-000000000000}"/>
          </ac:spMkLst>
        </pc:spChg>
        <pc:spChg chg="mod">
          <ac:chgData name="N'Diaye, Abigail (ICT Strategic Operations and Reform)" userId="aa00991d-3807-4e98-92d9-493e0e2f6ab8" providerId="ADAL" clId="{8FADE047-E6AF-400C-9901-D892771F0580}" dt="2024-07-30T01:43:12.538" v="11" actId="1076"/>
          <ac:spMkLst>
            <pc:docMk/>
            <pc:sldMk cId="0" sldId="256"/>
            <ac:spMk id="59" creationId="{00000000-0000-0000-0000-000000000000}"/>
          </ac:spMkLst>
        </pc:spChg>
        <pc:picChg chg="del">
          <ac:chgData name="N'Diaye, Abigail (ICT Strategic Operations and Reform)" userId="aa00991d-3807-4e98-92d9-493e0e2f6ab8" providerId="ADAL" clId="{8FADE047-E6AF-400C-9901-D892771F0580}" dt="2024-07-30T01:42:53.162" v="4" actId="478"/>
          <ac:picMkLst>
            <pc:docMk/>
            <pc:sldMk cId="0" sldId="256"/>
            <ac:picMk id="55" creationId="{00000000-0000-0000-0000-000000000000}"/>
          </ac:picMkLst>
        </pc:picChg>
        <pc:picChg chg="del">
          <ac:chgData name="N'Diaye, Abigail (ICT Strategic Operations and Reform)" userId="aa00991d-3807-4e98-92d9-493e0e2f6ab8" providerId="ADAL" clId="{8FADE047-E6AF-400C-9901-D892771F0580}" dt="2024-07-30T01:42:52.538" v="3" actId="478"/>
          <ac:picMkLst>
            <pc:docMk/>
            <pc:sldMk cId="0" sldId="256"/>
            <ac:picMk id="56" creationId="{00000000-0000-0000-0000-000000000000}"/>
          </ac:picMkLst>
        </pc:picChg>
        <pc:picChg chg="del mod modCrop">
          <ac:chgData name="N'Diaye, Abigail (ICT Strategic Operations and Reform)" userId="aa00991d-3807-4e98-92d9-493e0e2f6ab8" providerId="ADAL" clId="{8FADE047-E6AF-400C-9901-D892771F0580}" dt="2024-07-30T01:42:54.063" v="5" actId="478"/>
          <ac:picMkLst>
            <pc:docMk/>
            <pc:sldMk cId="0" sldId="256"/>
            <ac:picMk id="5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08e7ed72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a08e7ed720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622a5d378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622a5d378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a69aced1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a69aced1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08e7ed7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a08e7ed7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a69aced1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ba69aced1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08e7ed720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08e7ed720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56f9aace0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c56f9aace0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56f9aace0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c56f9aace0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56f9aace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c56f9aace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FnieXqwKbbU?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hyperlink" Target="http://www.youtube.com/watch?v=UvphpD_09K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GcXLRr8-hT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oU9jkMLwAl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367900" y="1578975"/>
            <a:ext cx="43320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TEACHING DECK</a:t>
            </a:r>
            <a:r>
              <a:rPr lang="en" sz="1000" dirty="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6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Forces in motion</a:t>
            </a:r>
            <a:endParaRPr sz="46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423157" y="4399150"/>
            <a:ext cx="47421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all about balanced and unbalanced forces using XR.</a:t>
            </a:r>
            <a:endParaRPr sz="37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2150" y="3121650"/>
            <a:ext cx="2021850" cy="20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Reflection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393700" y="1028700"/>
            <a:ext cx="7971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Let’s discuss what we’ve learnt.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523300" y="1609225"/>
            <a:ext cx="78414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did you learn about balanced and unbalanced forces?</a:t>
            </a:r>
            <a:b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types of forces did you use today to unbalance your object?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When experimenting with the physics feature on CoSpaces, what did you notice the mass, bounciness and friction does to an object when unbalanced?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is a question you still have about balanced and </a:t>
            </a:r>
            <a:b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unbalanced forces?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8494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Balanced and unbalanced forces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93700" y="1028700"/>
            <a:ext cx="4191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What is it? What do you know?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title="What are Balanced &amp; Unbalanced Forces | Laws of Motion Physics">
            <a:hlinkClick r:id="" action="ppaction://media"/>
            <a:extLst>
              <a:ext uri="{FF2B5EF4-FFF2-40B4-BE49-F238E27FC236}">
                <a16:creationId xmlns:a16="http://schemas.microsoft.com/office/drawing/2014/main" id="{79F66F5B-061A-307E-A981-E6F317551E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81145" y="1466645"/>
            <a:ext cx="5781709" cy="3264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381000" y="393700"/>
            <a:ext cx="8547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Balanced and unbalanced forces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393700" y="1028700"/>
            <a:ext cx="57333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What did you know? What did you learn?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523300" y="1562200"/>
            <a:ext cx="75834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did you find most surprising from the video?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What does balanced forces mean? What are unbalanced forces? 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What are some examples of this around the room?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What are simple machines? 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How can you demonstrate balanced and unbalanced forces with simple machines?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9275" y="4200325"/>
            <a:ext cx="967350" cy="94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2150" y="3121650"/>
            <a:ext cx="2021850" cy="20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81000" y="393700"/>
            <a:ext cx="8018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Your three stations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93700" y="1028700"/>
            <a:ext cx="8315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We will be rotating stations every 20 minutes.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85" name="Google Shape;85;p16"/>
          <p:cNvGraphicFramePr/>
          <p:nvPr/>
        </p:nvGraphicFramePr>
        <p:xfrm>
          <a:off x="495275" y="1526263"/>
          <a:ext cx="6626900" cy="2765400"/>
        </p:xfrm>
        <a:graphic>
          <a:graphicData uri="http://schemas.openxmlformats.org/drawingml/2006/table">
            <a:tbl>
              <a:tblPr>
                <a:noFill/>
                <a:tableStyleId>{7936A548-8B2C-4439-B245-941E5874B2FF}</a:tableStyleId>
              </a:tblPr>
              <a:tblGrid>
                <a:gridCol w="160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0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Station 1</a:t>
                      </a:r>
                      <a:endParaRPr sz="11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IMVR - Gadgeteer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Station 2</a:t>
                      </a:r>
                      <a:endParaRPr sz="11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HHVR/Reflection</a:t>
                      </a:r>
                      <a:endParaRPr sz="9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Station 3</a:t>
                      </a:r>
                      <a:endParaRPr sz="11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CoSpaces/ Makerspace/ Tinkercad Creation</a:t>
                      </a:r>
                      <a:endParaRPr sz="9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Round 1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(20 minutes)</a:t>
                      </a:r>
                      <a:endParaRPr sz="8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1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2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3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Round 2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(20 minutes)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3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1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2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Round 3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(20 minutes)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2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3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oppins Light"/>
                          <a:ea typeface="Poppins Light"/>
                          <a:cs typeface="Poppins Light"/>
                          <a:sym typeface="Poppins Light"/>
                        </a:rPr>
                        <a:t>Group 1</a:t>
                      </a:r>
                      <a:endParaRPr sz="10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381000" y="393700"/>
            <a:ext cx="8018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1: IMVR - Gadgeteer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393700" y="1028700"/>
            <a:ext cx="83154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Use your problem solving skills as you experiment with unbalanced forces.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436875" y="1639050"/>
            <a:ext cx="4749900" cy="29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Working in pairs, strategically place everyday objects to create a chain reaction.</a:t>
            </a:r>
            <a:b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Show your understanding of balanced and unbalanced forces to complete the task.</a:t>
            </a:r>
            <a:b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</a:pPr>
            <a:r>
              <a:rPr lang="en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Consider what objects will exert the appropriate amount of force for what you need.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4" name="Google Shape;94;p17" descr="Gadgeteer has now left early access with &quot;The Big 1.0 Update&quot;!&#10;&#10;Oculus Quest 🎮 https://www.oculus.com/experiences/quest/2567395559960697&#10;Oculus 🎮 https://www.oculus.com/experiences/rift/2211192328903176/&#10;Steam 🎮 https://store.steampowered.com/app/746560/Gadgeteer/&#10;&#10;Join the Community:&#10;🌐 Website: https://gadgeteergame.com/&#10;🔗 Reddit: https://www.reddit.com/r/gadgeteergame/&#10;📘  Facebook: https://www.facebook.com/gadgeteergame/&#10;🐦 Twitter: https://twitter.com/gadgeteergame&#10;💬 Discord: https://discord.gg/EqTDVmy" title="Gadgeteer | 1.0 Release Trail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150" y="1752900"/>
            <a:ext cx="3491950" cy="19642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2: HHVR - Forces in motion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393700" y="10287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Scan the QR code using your mobile device and answer the following questions.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93700" y="4099425"/>
            <a:ext cx="239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360° Rube Goldberg Machine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(0:55)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094025" y="1595400"/>
            <a:ext cx="5550600" cy="28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green ball was balanced at the beginning of the video. What type of force unbalanced the ball and caused it to move?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types of forces can you see in the video that sped up or slowed down the objects in action?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Choose one or two simple system in this video, and recommend an alternative way to complete the same action.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738" y="1595400"/>
            <a:ext cx="2351624" cy="235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393700" y="4600425"/>
            <a:ext cx="239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You can rewatch the video as needed to answer the questions.</a:t>
            </a:r>
            <a:endParaRPr sz="10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2: HHVR - Forces in motion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393700" y="10287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Scan the QR code using your mobile device and answer the following questions.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393700" y="4099425"/>
            <a:ext cx="2399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 NOT Push The Red Button! 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(1:40)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3094025" y="1595400"/>
            <a:ext cx="5550600" cy="28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balanced objects do you see at the start of this video?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Why do you think the dominos get larger as they go on?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"/>
              <a:buChar char="●"/>
            </a:pPr>
            <a: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additional step would you have added to this chain reaction?</a:t>
            </a:r>
            <a:br>
              <a:rPr lang="en" sz="13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3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175" y="1567225"/>
            <a:ext cx="2356748" cy="23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/>
        </p:nvSpPr>
        <p:spPr>
          <a:xfrm>
            <a:off x="470650" y="1366800"/>
            <a:ext cx="8174100" cy="3572700"/>
          </a:xfrm>
          <a:prstGeom prst="rect">
            <a:avLst/>
          </a:prstGeom>
          <a:noFill/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Looking around this room, what object would you use to unbalance a balanced object to make it move? Draw and label a simple design below.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2: HHVR - Forces in motion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393700" y="9525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Time to get creative and unbalanced your world!</a:t>
            </a:r>
            <a:endParaRPr sz="15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/>
        </p:nvSpPr>
        <p:spPr>
          <a:xfrm>
            <a:off x="381000" y="393700"/>
            <a:ext cx="8626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Station 3: Creation - CoSpaces</a:t>
            </a:r>
            <a:endParaRPr sz="36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393700" y="1028700"/>
            <a:ext cx="8316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Time for some trial and error!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393700" y="1592425"/>
            <a:ext cx="488610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Experiment with the physics feature on CoSpaces to create a chain reaction.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Drag items in your space from the ‘Library’.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Right click on objects and turn on ‘physics’.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Adjust the mass, bounciness, and friction of each object.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Press play to test your product.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Continue adjusting each object’s physics until you have reached your desired outcome.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exend Light"/>
              <a:buAutoNum type="arabicPeriod"/>
            </a:pPr>
            <a:r>
              <a:rPr lang="en"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Add some code block to make your objects react when collided with one another.</a:t>
            </a:r>
            <a:endParaRPr sz="13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" name="CoSpaces 1">
            <a:hlinkClick r:id="" action="ppaction://media"/>
            <a:extLst>
              <a:ext uri="{FF2B5EF4-FFF2-40B4-BE49-F238E27FC236}">
                <a16:creationId xmlns:a16="http://schemas.microsoft.com/office/drawing/2014/main" id="{AFDF4A0E-3DE1-1353-2C06-1A90575DD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4143" y="1443000"/>
            <a:ext cx="3430577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413BDD-73E6-4AE5-8E47-DCFB6C59DC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6DBA34-38F2-4758-BE7D-CD9CFEA22F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620</Words>
  <Application>Microsoft Office PowerPoint</Application>
  <PresentationFormat>On-screen Show (16:9)</PresentationFormat>
  <Paragraphs>75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Poppins SemiBold</vt:lpstr>
      <vt:lpstr>Lexend Light</vt:lpstr>
      <vt:lpstr>Lexend</vt:lpstr>
      <vt:lpstr>Arial</vt:lpstr>
      <vt:lpstr>Poppins Light</vt:lpstr>
      <vt:lpstr>Poppins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Forces in motion teaching deck</dc:title>
  <dc:creator>Lumination</dc:creator>
  <cp:keywords/>
  <cp:lastModifiedBy>Broecker, Agnetha (Online Communications Unit)</cp:lastModifiedBy>
  <cp:revision>2</cp:revision>
  <dcterms:modified xsi:type="dcterms:W3CDTF">2024-08-30T06:51:35Z</dcterms:modified>
</cp:coreProperties>
</file>