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5143500" type="screen16x9"/>
  <p:notesSz cx="6858000" cy="9144000"/>
  <p:embeddedFontLst>
    <p:embeddedFont>
      <p:font typeface="Lexend" panose="020B0604020202020204" charset="0"/>
      <p:regular r:id="rId15"/>
      <p:bold r:id="rId16"/>
    </p:embeddedFont>
    <p:embeddedFont>
      <p:font typeface="Lexend Light" panose="020B0604020202020204" charset="0"/>
      <p:regular r:id="rId17"/>
      <p:bold r:id="rId18"/>
    </p:embeddedFont>
    <p:embeddedFont>
      <p:font typeface="Poppins" panose="00000500000000000000" pitchFamily="2" charset="0"/>
      <p:regular r:id="rId19"/>
      <p:bold r:id="rId20"/>
      <p:italic r:id="rId21"/>
      <p:boldItalic r:id="rId22"/>
    </p:embeddedFont>
    <p:embeddedFont>
      <p:font typeface="Poppins SemiBold" panose="000007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onymou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11C9EC-3CE5-7A81-B5BE-F8C1C7553C96}" v="9" dt="2024-07-30T04:49:33.696"/>
  </p1510:revLst>
</p1510:revInfo>
</file>

<file path=ppt/tableStyles.xml><?xml version="1.0" encoding="utf-8"?>
<a:tblStyleLst xmlns:a="http://schemas.openxmlformats.org/drawingml/2006/main" def="{43735E70-A041-4558-A7E5-0C2881274139}">
  <a:tblStyle styleId="{43735E70-A041-4558-A7E5-0C28812741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'Diaye, Abigail (ICT Strategic Operations and Reform)" userId="aa00991d-3807-4e98-92d9-493e0e2f6ab8" providerId="ADAL" clId="{D73CA533-F885-4DBF-96E9-FC4F624D7FCE}"/>
    <pc:docChg chg="modSld">
      <pc:chgData name="N'Diaye, Abigail (ICT Strategic Operations and Reform)" userId="aa00991d-3807-4e98-92d9-493e0e2f6ab8" providerId="ADAL" clId="{D73CA533-F885-4DBF-96E9-FC4F624D7FCE}" dt="2024-07-05T01:41:29.809" v="0" actId="18131"/>
      <pc:docMkLst>
        <pc:docMk/>
      </pc:docMkLst>
      <pc:sldChg chg="modSp mod">
        <pc:chgData name="N'Diaye, Abigail (ICT Strategic Operations and Reform)" userId="aa00991d-3807-4e98-92d9-493e0e2f6ab8" providerId="ADAL" clId="{D73CA533-F885-4DBF-96E9-FC4F624D7FCE}" dt="2024-07-05T01:41:29.809" v="0" actId="18131"/>
        <pc:sldMkLst>
          <pc:docMk/>
          <pc:sldMk cId="0" sldId="256"/>
        </pc:sldMkLst>
        <pc:picChg chg="mod modCrop">
          <ac:chgData name="N'Diaye, Abigail (ICT Strategic Operations and Reform)" userId="aa00991d-3807-4e98-92d9-493e0e2f6ab8" providerId="ADAL" clId="{D73CA533-F885-4DBF-96E9-FC4F624D7FCE}" dt="2024-07-05T01:41:29.809" v="0" actId="18131"/>
          <ac:picMkLst>
            <pc:docMk/>
            <pc:sldMk cId="0" sldId="256"/>
            <ac:picMk id="58" creationId="{00000000-0000-0000-0000-000000000000}"/>
          </ac:picMkLst>
        </pc:picChg>
      </pc:sldChg>
    </pc:docChg>
  </pc:docChgLst>
  <pc:docChgLst>
    <pc:chgData name="Unterweger, Denis (ICT Strategy and Operations)" userId="S::denis.unterweger892@schools.sa.edu.au::c6d2b482-c658-488a-95ed-c9a7cf51691e" providerId="AD" clId="Web-{9A11C9EC-3CE5-7A81-B5BE-F8C1C7553C96}"/>
    <pc:docChg chg="modSld">
      <pc:chgData name="Unterweger, Denis (ICT Strategy and Operations)" userId="S::denis.unterweger892@schools.sa.edu.au::c6d2b482-c658-488a-95ed-c9a7cf51691e" providerId="AD" clId="Web-{9A11C9EC-3CE5-7A81-B5BE-F8C1C7553C96}" dt="2024-07-30T04:49:33.696" v="8"/>
      <pc:docMkLst>
        <pc:docMk/>
      </pc:docMkLst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8:30.070" v="0"/>
        <pc:sldMkLst>
          <pc:docMk/>
          <pc:sldMk cId="0" sldId="257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8:30.070" v="0"/>
          <ac:picMkLst>
            <pc:docMk/>
            <pc:sldMk cId="0" sldId="257"/>
            <ac:picMk id="66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8:31.976" v="1"/>
        <pc:sldMkLst>
          <pc:docMk/>
          <pc:sldMk cId="0" sldId="258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8:31.976" v="1"/>
          <ac:picMkLst>
            <pc:docMk/>
            <pc:sldMk cId="0" sldId="258"/>
            <ac:picMk id="73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8:34.211" v="2"/>
        <pc:sldMkLst>
          <pc:docMk/>
          <pc:sldMk cId="0" sldId="259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8:34.211" v="2"/>
          <ac:picMkLst>
            <pc:docMk/>
            <pc:sldMk cId="0" sldId="259"/>
            <ac:picMk id="88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8:38.242" v="3"/>
        <pc:sldMkLst>
          <pc:docMk/>
          <pc:sldMk cId="0" sldId="260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8:38.242" v="3"/>
          <ac:picMkLst>
            <pc:docMk/>
            <pc:sldMk cId="0" sldId="260"/>
            <ac:picMk id="99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9:06.336" v="4"/>
        <pc:sldMkLst>
          <pc:docMk/>
          <pc:sldMk cId="0" sldId="261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9:06.336" v="4"/>
          <ac:picMkLst>
            <pc:docMk/>
            <pc:sldMk cId="0" sldId="261"/>
            <ac:picMk id="118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9:07.946" v="5"/>
        <pc:sldMkLst>
          <pc:docMk/>
          <pc:sldMk cId="0" sldId="262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9:07.946" v="5"/>
          <ac:picMkLst>
            <pc:docMk/>
            <pc:sldMk cId="0" sldId="262"/>
            <ac:picMk id="127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9:09.618" v="6"/>
        <pc:sldMkLst>
          <pc:docMk/>
          <pc:sldMk cId="0" sldId="263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9:09.618" v="6"/>
          <ac:picMkLst>
            <pc:docMk/>
            <pc:sldMk cId="0" sldId="263"/>
            <ac:picMk id="137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9:20.759" v="7"/>
        <pc:sldMkLst>
          <pc:docMk/>
          <pc:sldMk cId="0" sldId="264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9:20.759" v="7"/>
          <ac:picMkLst>
            <pc:docMk/>
            <pc:sldMk cId="0" sldId="264"/>
            <ac:picMk id="157" creationId="{00000000-0000-0000-0000-000000000000}"/>
          </ac:picMkLst>
        </pc:picChg>
      </pc:sldChg>
      <pc:sldChg chg="delSp">
        <pc:chgData name="Unterweger, Denis (ICT Strategy and Operations)" userId="S::denis.unterweger892@schools.sa.edu.au::c6d2b482-c658-488a-95ed-c9a7cf51691e" providerId="AD" clId="Web-{9A11C9EC-3CE5-7A81-B5BE-F8C1C7553C96}" dt="2024-07-30T04:49:33.696" v="8"/>
        <pc:sldMkLst>
          <pc:docMk/>
          <pc:sldMk cId="0" sldId="265"/>
        </pc:sldMkLst>
        <pc:picChg chg="del">
          <ac:chgData name="Unterweger, Denis (ICT Strategy and Operations)" userId="S::denis.unterweger892@schools.sa.edu.au::c6d2b482-c658-488a-95ed-c9a7cf51691e" providerId="AD" clId="Web-{9A11C9EC-3CE5-7A81-B5BE-F8C1C7553C96}" dt="2024-07-30T04:49:33.696" v="8"/>
          <ac:picMkLst>
            <pc:docMk/>
            <pc:sldMk cId="0" sldId="265"/>
            <ac:picMk id="166" creationId="{00000000-0000-0000-0000-000000000000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27T04:15:04.690" idx="1">
    <p:pos x="240" y="248"/>
    <p:text>Formatting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701dd3f35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701dd3f35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a08e7ed7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a08e7ed7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a08e7ed720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a08e7ed720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fd1a818f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6fd1a818f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6fd1a818f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6fd1a818f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a08e7ed72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a08e7ed72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6fd1a818f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6fd1a818f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6fd1a818f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6fd1a818f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08e7ed720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08e7ed720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-G2E4dG4FKM?feature=oembed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311629" y="1257807"/>
            <a:ext cx="39906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TEACHING DECK</a:t>
            </a:r>
            <a:r>
              <a:rPr lang="en" sz="1000" dirty="0">
                <a:solidFill>
                  <a:srgbClr val="EEEEEE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0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Exploring ecosystems with Minecraft Education</a:t>
            </a:r>
            <a:endParaRPr sz="40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67900" y="4207709"/>
            <a:ext cx="3990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Explore and build virtual ecosystems</a:t>
            </a:r>
            <a:endParaRPr sz="37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>
            <a:off x="441725" y="1491900"/>
            <a:ext cx="75549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441850" y="1512875"/>
            <a:ext cx="75549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What are some important lessons about ecosystem balance and sustainability that you learned from this activity?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If you could make any changes or additions to the virtual ecosystems, what would you do differently and why?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How do you think the skills and knowledge gained from exploring ecosystems in Minecraft could be applied to real-world environmental conservation efforts?</a:t>
            </a:r>
            <a:endParaRPr sz="12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Reflection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393700" y="1028700"/>
            <a:ext cx="7579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Reflect on the importance of each ecosystem component and how they contribute to the overall balance of the ecosystem.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381000" y="393700"/>
            <a:ext cx="62772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is an ecosystem?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81000" y="1290725"/>
            <a:ext cx="40221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An ecosystem is a system that environments and their organisms form through their interaction. 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The biotic and abiotic components are linked together through nutrient cycles and energy flows.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Ecosystems are controlled by external and internal factors.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3650" y="1409800"/>
            <a:ext cx="3531786" cy="25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381000" y="393700"/>
            <a:ext cx="73149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Biotic and abiotic factors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427800" y="1038475"/>
            <a:ext cx="80349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Biotic and abiotic factors are what make up ecosystems. </a:t>
            </a: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Biotic factors are living things within an ecosystem; such as plants, animals, and bacteria.</a:t>
            </a: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Abiotic factors are non-living components; such as water, soil and atmosphere.</a:t>
            </a: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A7982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The way these components interact is critical in an ecosystem.</a:t>
            </a:r>
            <a:endParaRPr sz="20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875" y="2908475"/>
            <a:ext cx="1367725" cy="9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425" y="2908475"/>
            <a:ext cx="1367725" cy="9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8725" y="2908475"/>
            <a:ext cx="1367725" cy="91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9025" y="2908475"/>
            <a:ext cx="1286400" cy="91252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306025" y="3906800"/>
            <a:ext cx="111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Biotic factor </a:t>
            </a:r>
            <a:endParaRPr sz="13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3796388" y="3906800"/>
            <a:ext cx="1112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Biotic factor </a:t>
            </a:r>
            <a:endParaRPr sz="13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624701" y="3875100"/>
            <a:ext cx="116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Abiotic factor</a:t>
            </a:r>
            <a:endParaRPr sz="13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2210551" y="3906800"/>
            <a:ext cx="116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Abiotic factor</a:t>
            </a:r>
            <a:endParaRPr sz="13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/>
        </p:nvSpPr>
        <p:spPr>
          <a:xfrm>
            <a:off x="381000" y="393700"/>
            <a:ext cx="87225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Producers, consumers and decomp</a:t>
            </a: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osers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aphicFrame>
        <p:nvGraphicFramePr>
          <p:cNvPr id="89" name="Google Shape;89;p16"/>
          <p:cNvGraphicFramePr/>
          <p:nvPr/>
        </p:nvGraphicFramePr>
        <p:xfrm>
          <a:off x="454050" y="1302250"/>
          <a:ext cx="8092650" cy="2425775"/>
        </p:xfrm>
        <a:graphic>
          <a:graphicData uri="http://schemas.openxmlformats.org/drawingml/2006/table">
            <a:tbl>
              <a:tblPr>
                <a:noFill/>
                <a:tableStyleId>{43735E70-A041-4558-A7E5-0C2881274139}</a:tableStyleId>
              </a:tblPr>
              <a:tblGrid>
                <a:gridCol w="269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Producers</a:t>
                      </a:r>
                      <a:endParaRPr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Consumers</a:t>
                      </a:r>
                      <a:endParaRPr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Lexend"/>
                          <a:ea typeface="Lexend"/>
                          <a:cs typeface="Lexend"/>
                          <a:sym typeface="Lexend"/>
                        </a:rPr>
                        <a:t>Decomposers</a:t>
                      </a:r>
                      <a:endParaRPr b="1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Make their own food</a:t>
                      </a:r>
                      <a:endParaRPr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Eat other organisms for food</a:t>
                      </a:r>
                      <a:endParaRPr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Break down dead material</a:t>
                      </a:r>
                      <a:endParaRPr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8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825" y="2365242"/>
            <a:ext cx="1955275" cy="13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2738" y="2365250"/>
            <a:ext cx="1955275" cy="130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1700" y="2365250"/>
            <a:ext cx="1197814" cy="7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8025" y="2772925"/>
            <a:ext cx="1344250" cy="8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/>
        </p:nvSpPr>
        <p:spPr>
          <a:xfrm>
            <a:off x="376125" y="393700"/>
            <a:ext cx="73149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Biomes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401950" y="978100"/>
            <a:ext cx="8259300" cy="18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A biome is a distinct geographical region with specific climate, vegetation, and animal life. </a:t>
            </a:r>
            <a:br>
              <a:rPr lang="en" sz="1200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" sz="1200">
                <a:solidFill>
                  <a:srgbClr val="0A7982"/>
                </a:solidFill>
                <a:latin typeface="Lexend"/>
                <a:ea typeface="Lexend"/>
                <a:cs typeface="Lexend"/>
                <a:sym typeface="Lexend"/>
              </a:rPr>
              <a:t>It consists of a biological community that has formed in response to its physical environment and regional climate. Biomes may span more than one continent. A biome encompasses multiple ecosystems within its boundaries</a:t>
            </a:r>
            <a:r>
              <a:rPr lang="en" sz="1250">
                <a:solidFill>
                  <a:srgbClr val="4D5156"/>
                </a:solidFill>
                <a:highlight>
                  <a:srgbClr val="FFFFFF"/>
                </a:highlight>
              </a:rPr>
              <a:t>.</a:t>
            </a:r>
            <a:endParaRPr sz="18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01" name="Google Shape;101;p17"/>
          <p:cNvGraphicFramePr/>
          <p:nvPr/>
        </p:nvGraphicFramePr>
        <p:xfrm>
          <a:off x="508075" y="1858450"/>
          <a:ext cx="7772325" cy="2945745"/>
        </p:xfrm>
        <a:graphic>
          <a:graphicData uri="http://schemas.openxmlformats.org/drawingml/2006/table">
            <a:tbl>
              <a:tblPr>
                <a:noFill/>
                <a:tableStyleId>{43735E70-A041-4558-A7E5-0C2881274139}</a:tableStyleId>
              </a:tblPr>
              <a:tblGrid>
                <a:gridCol w="259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8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Rainforest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Temperate </a:t>
                      </a:r>
                      <a:b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</a:b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Forest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Taiga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Desert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Grassland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Savanna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Tundra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Freshwater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 Light"/>
                          <a:ea typeface="Lexend Light"/>
                          <a:cs typeface="Lexend Light"/>
                          <a:sym typeface="Lexend Light"/>
                        </a:rPr>
                        <a:t>Marine</a:t>
                      </a:r>
                      <a:endParaRPr sz="1200">
                        <a:latin typeface="Lexend Light"/>
                        <a:ea typeface="Lexend Light"/>
                        <a:cs typeface="Lexend Light"/>
                        <a:sym typeface="Lexend Light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2050" y="1955638"/>
            <a:ext cx="1204224" cy="86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2050" y="2986100"/>
            <a:ext cx="1232925" cy="8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6">
            <a:alphaModFix/>
          </a:blip>
          <a:srcRect b="18340"/>
          <a:stretch/>
        </p:blipFill>
        <p:spPr>
          <a:xfrm>
            <a:off x="1482050" y="3943325"/>
            <a:ext cx="1296150" cy="76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2225" y="1955650"/>
            <a:ext cx="1296150" cy="86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72225" y="2974050"/>
            <a:ext cx="1296150" cy="8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9">
            <a:alphaModFix/>
          </a:blip>
          <a:srcRect t="32763" b="12630"/>
          <a:stretch/>
        </p:blipFill>
        <p:spPr>
          <a:xfrm>
            <a:off x="4072225" y="3943325"/>
            <a:ext cx="1296150" cy="7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96375" y="1955650"/>
            <a:ext cx="1526125" cy="9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96375" y="2974050"/>
            <a:ext cx="1526125" cy="8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96375" y="3931100"/>
            <a:ext cx="1526125" cy="8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/>
        </p:nvSpPr>
        <p:spPr>
          <a:xfrm>
            <a:off x="393700" y="1540375"/>
            <a:ext cx="3782100" cy="26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Watch the video to explore one of the pre-built ecosystems in Minecraft Education:</a:t>
            </a:r>
            <a:endParaRPr sz="12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AutoNum type="arabicPeriod"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What did you notice about the different components of the ecosystems you explored in Minecraft?</a:t>
            </a:r>
            <a:b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AutoNum type="arabicPeriod"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Can you describe any interesting interactions between the plants and animals within the virtual ecosystems?</a:t>
            </a:r>
            <a:b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AutoNum type="arabicPeriod"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How did the climate or geography of the virtual ecosystems affect the organisms living there?</a:t>
            </a:r>
            <a:b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900"/>
              <a:buFont typeface="Lexend Light"/>
              <a:buAutoNum type="arabicPeriod"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Were there any unexpected features or patterns you observed while exploring the virtual ecosystems?</a:t>
            </a:r>
            <a:endParaRPr sz="9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381000" y="393700"/>
            <a:ext cx="80601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Minecraft Education - Virtual ecosystem </a:t>
            </a:r>
            <a:endParaRPr sz="30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393700" y="1028700"/>
            <a:ext cx="7656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Watch and discuss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title="Minecraft Ecosystem [Class Project]">
            <a:hlinkClick r:id="" action="ppaction://media"/>
            <a:extLst>
              <a:ext uri="{FF2B5EF4-FFF2-40B4-BE49-F238E27FC236}">
                <a16:creationId xmlns:a16="http://schemas.microsoft.com/office/drawing/2014/main" id="{C91AABC5-B95F-E877-E34A-25EB56BDF2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264032" y="1540375"/>
            <a:ext cx="4340218" cy="245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/>
        </p:nvSpPr>
        <p:spPr>
          <a:xfrm>
            <a:off x="519750" y="1631250"/>
            <a:ext cx="4227600" cy="1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Using Minecraft Education explore the different components of each ecosystem, such as plants, animals, soil, water, and climate. 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Create your virtual ecosystem including: 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100"/>
              <a:buFont typeface="Lexend Light"/>
              <a:buChar char="-"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biome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100"/>
              <a:buFont typeface="Lexend Light"/>
              <a:buChar char="-"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biotic and abiotic factors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100"/>
              <a:buFont typeface="Lexend Light"/>
              <a:buChar char="-"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producers, consumers and decomposers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381000" y="393700"/>
            <a:ext cx="80601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Virtual ecosystem 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393700" y="1028700"/>
            <a:ext cx="76563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Your task is to create a virtual ecosystem using Minecraft Education.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3525" y="1563350"/>
            <a:ext cx="2380901" cy="13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3525" y="3056150"/>
            <a:ext cx="2380901" cy="13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5448625" y="4455675"/>
            <a:ext cx="23457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9E9E9E"/>
                </a:solidFill>
                <a:latin typeface="Lexend Light"/>
                <a:ea typeface="Lexend Light"/>
                <a:cs typeface="Lexend Light"/>
                <a:sym typeface="Lexend Light"/>
              </a:rPr>
              <a:t>Source: Pixabay</a:t>
            </a:r>
            <a:endParaRPr sz="1100" i="1">
              <a:solidFill>
                <a:srgbClr val="9E9E9E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/>
        </p:nvSpPr>
        <p:spPr>
          <a:xfrm>
            <a:off x="381000" y="393700"/>
            <a:ext cx="81720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Biomes in Minecraft Education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393700" y="1028700"/>
            <a:ext cx="7794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Minecraft Education has various Biomes which you can choose from to begin your virtual ecosystem.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4">
            <a:alphaModFix/>
          </a:blip>
          <a:srcRect l="75007" t="19213" r="1752" b="45415"/>
          <a:stretch/>
        </p:blipFill>
        <p:spPr>
          <a:xfrm>
            <a:off x="516275" y="1656025"/>
            <a:ext cx="1495325" cy="12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l="49953" t="58119" r="26448" b="6134"/>
          <a:stretch/>
        </p:blipFill>
        <p:spPr>
          <a:xfrm>
            <a:off x="3650550" y="1656025"/>
            <a:ext cx="1621766" cy="12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 rotWithShape="1">
          <a:blip r:embed="rId4">
            <a:alphaModFix/>
          </a:blip>
          <a:srcRect l="640" t="58190" r="75901" b="6184"/>
          <a:stretch/>
        </p:blipFill>
        <p:spPr>
          <a:xfrm>
            <a:off x="2060313" y="1656025"/>
            <a:ext cx="1551264" cy="121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5">
            <a:alphaModFix/>
          </a:blip>
          <a:srcRect l="25570" t="58825" r="51314" b="4016"/>
          <a:stretch/>
        </p:blipFill>
        <p:spPr>
          <a:xfrm>
            <a:off x="5316175" y="1656025"/>
            <a:ext cx="1551252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5">
            <a:alphaModFix/>
          </a:blip>
          <a:srcRect l="74642" t="58780" r="1696" b="4061"/>
          <a:stretch/>
        </p:blipFill>
        <p:spPr>
          <a:xfrm>
            <a:off x="516275" y="2917600"/>
            <a:ext cx="1495327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5">
            <a:alphaModFix/>
          </a:blip>
          <a:srcRect l="50025" t="58897" r="26591" b="3946"/>
          <a:stretch/>
        </p:blipFill>
        <p:spPr>
          <a:xfrm>
            <a:off x="2060325" y="2917600"/>
            <a:ext cx="1551252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6">
            <a:alphaModFix/>
          </a:blip>
          <a:srcRect l="626" t="15946" r="75918" b="45620"/>
          <a:stretch/>
        </p:blipFill>
        <p:spPr>
          <a:xfrm>
            <a:off x="3661363" y="2917600"/>
            <a:ext cx="1590349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6">
            <a:alphaModFix/>
          </a:blip>
          <a:srcRect l="25623" t="59380" r="51312" b="2007"/>
          <a:stretch/>
        </p:blipFill>
        <p:spPr>
          <a:xfrm>
            <a:off x="5316175" y="2917600"/>
            <a:ext cx="1551251" cy="121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l="25522" t="58663" r="51364" b="6063"/>
          <a:stretch/>
        </p:blipFill>
        <p:spPr>
          <a:xfrm>
            <a:off x="6911275" y="1656013"/>
            <a:ext cx="1551250" cy="11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7">
            <a:alphaModFix/>
          </a:blip>
          <a:srcRect l="50008" t="50878" r="26827" b="11749"/>
          <a:stretch/>
        </p:blipFill>
        <p:spPr>
          <a:xfrm>
            <a:off x="6911275" y="2917600"/>
            <a:ext cx="1551252" cy="1212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516275" y="42060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9E9E9E"/>
                </a:solidFill>
                <a:latin typeface="Poppins"/>
                <a:ea typeface="Poppins"/>
                <a:cs typeface="Poppins"/>
                <a:sym typeface="Poppins"/>
              </a:rPr>
              <a:t>(Source: Minecraft Education)</a:t>
            </a:r>
            <a:endParaRPr sz="1000" i="1">
              <a:solidFill>
                <a:srgbClr val="9E9E9E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/>
          <p:nvPr/>
        </p:nvSpPr>
        <p:spPr>
          <a:xfrm>
            <a:off x="523300" y="1491900"/>
            <a:ext cx="7609200" cy="322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A79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523425" y="1512875"/>
            <a:ext cx="757980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Did you encounter any challenges or obstacles while building your own virtual ecosystems? How did you overcome them?</a:t>
            </a:r>
            <a:b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b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What similarities did you notice between the virtual ecosystems and real-world ecosystems?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</a:b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How do you think the virtual ecosystems we explored in Minecraft compare to ecosystems you've seen or learned about in the real world?</a:t>
            </a:r>
            <a:endParaRPr sz="1100">
              <a:solidFill>
                <a:srgbClr val="0A798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Reflection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393700" y="1028700"/>
            <a:ext cx="7579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0A7982"/>
                </a:solidFill>
                <a:latin typeface="Lexend Light"/>
                <a:ea typeface="Lexend Light"/>
                <a:cs typeface="Lexend Light"/>
                <a:sym typeface="Lexend Light"/>
              </a:rPr>
              <a:t>Reflect on the importance of each ecosystem component and how they contribute to the overall balance of the ecosystem.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B5D625-6003-4D7C-9156-F80A73D50E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fb8c9-04c0-42b8-bd12-b499039053bd"/>
    <ds:schemaRef ds:uri="0d428a07-af55-49e5-a5bc-84a3e500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27CBBC-1E5A-4BDD-B440-58B31E95FA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544</Words>
  <Application>Microsoft Office PowerPoint</Application>
  <PresentationFormat>On-screen Show (16:9)</PresentationFormat>
  <Paragraphs>78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Poppins SemiBold</vt:lpstr>
      <vt:lpstr>Poppins</vt:lpstr>
      <vt:lpstr>Arial</vt:lpstr>
      <vt:lpstr>Lexend Light</vt:lpstr>
      <vt:lpstr>Lexend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ecosystems with Minecraft Education teaching deck</dc:title>
  <dc:creator>Lumination</dc:creator>
  <cp:lastModifiedBy>Broecker, Agnetha (Online Communications Unit)</cp:lastModifiedBy>
  <cp:revision>11</cp:revision>
  <dcterms:modified xsi:type="dcterms:W3CDTF">2024-08-30T07:00:13Z</dcterms:modified>
</cp:coreProperties>
</file>