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embeddedFontLst>
    <p:embeddedFont>
      <p:font typeface="Lexend" panose="020B0604020202020204" charset="0"/>
      <p:regular r:id="rId13"/>
      <p:bold r:id="rId14"/>
    </p:embeddedFont>
    <p:embeddedFont>
      <p:font typeface="Lexend Light" panose="020B0604020202020204" charset="0"/>
      <p:regular r:id="rId15"/>
      <p:bold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SemiBold" panose="000007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05947-8848-4DB9-A125-1CCF49A0E3C1}" v="3" dt="2024-07-30T00:22:42.530"/>
    <p1510:client id="{E6790267-107E-7BF9-33FA-C6B50F348C3C}" v="6" dt="2024-07-30T04:51:40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'Diaye, Abigail (ICT Strategic Operations and Reform)" userId="aa00991d-3807-4e98-92d9-493e0e2f6ab8" providerId="ADAL" clId="{71005947-8848-4DB9-A125-1CCF49A0E3C1}"/>
    <pc:docChg chg="undo custSel modSld">
      <pc:chgData name="N'Diaye, Abigail (ICT Strategic Operations and Reform)" userId="aa00991d-3807-4e98-92d9-493e0e2f6ab8" providerId="ADAL" clId="{71005947-8848-4DB9-A125-1CCF49A0E3C1}" dt="2024-07-30T04:05:12.184" v="12" actId="478"/>
      <pc:docMkLst>
        <pc:docMk/>
      </pc:docMkLst>
      <pc:sldChg chg="delSp modSp mod setBg">
        <pc:chgData name="N'Diaye, Abigail (ICT Strategic Operations and Reform)" userId="aa00991d-3807-4e98-92d9-493e0e2f6ab8" providerId="ADAL" clId="{71005947-8848-4DB9-A125-1CCF49A0E3C1}" dt="2024-07-30T00:22:47.425" v="11" actId="1076"/>
        <pc:sldMkLst>
          <pc:docMk/>
          <pc:sldMk cId="0" sldId="256"/>
        </pc:sldMkLst>
        <pc:spChg chg="del">
          <ac:chgData name="N'Diaye, Abigail (ICT Strategic Operations and Reform)" userId="aa00991d-3807-4e98-92d9-493e0e2f6ab8" providerId="ADAL" clId="{71005947-8848-4DB9-A125-1CCF49A0E3C1}" dt="2024-07-30T00:21:28.025" v="7" actId="478"/>
          <ac:spMkLst>
            <pc:docMk/>
            <pc:sldMk cId="0" sldId="256"/>
            <ac:spMk id="54" creationId="{00000000-0000-0000-0000-000000000000}"/>
          </ac:spMkLst>
        </pc:spChg>
        <pc:spChg chg="mod">
          <ac:chgData name="N'Diaye, Abigail (ICT Strategic Operations and Reform)" userId="aa00991d-3807-4e98-92d9-493e0e2f6ab8" providerId="ADAL" clId="{71005947-8848-4DB9-A125-1CCF49A0E3C1}" dt="2024-07-30T00:21:21.666" v="3" actId="20577"/>
          <ac:spMkLst>
            <pc:docMk/>
            <pc:sldMk cId="0" sldId="256"/>
            <ac:spMk id="57" creationId="{00000000-0000-0000-0000-000000000000}"/>
          </ac:spMkLst>
        </pc:spChg>
        <pc:spChg chg="mod">
          <ac:chgData name="N'Diaye, Abigail (ICT Strategic Operations and Reform)" userId="aa00991d-3807-4e98-92d9-493e0e2f6ab8" providerId="ADAL" clId="{71005947-8848-4DB9-A125-1CCF49A0E3C1}" dt="2024-07-30T00:22:47.425" v="11" actId="1076"/>
          <ac:spMkLst>
            <pc:docMk/>
            <pc:sldMk cId="0" sldId="256"/>
            <ac:spMk id="59" creationId="{00000000-0000-0000-0000-000000000000}"/>
          </ac:spMkLst>
        </pc:spChg>
        <pc:picChg chg="del">
          <ac:chgData name="N'Diaye, Abigail (ICT Strategic Operations and Reform)" userId="aa00991d-3807-4e98-92d9-493e0e2f6ab8" providerId="ADAL" clId="{71005947-8848-4DB9-A125-1CCF49A0E3C1}" dt="2024-07-30T00:21:26.371" v="5" actId="478"/>
          <ac:picMkLst>
            <pc:docMk/>
            <pc:sldMk cId="0" sldId="256"/>
            <ac:picMk id="55" creationId="{00000000-0000-0000-0000-000000000000}"/>
          </ac:picMkLst>
        </pc:picChg>
        <pc:picChg chg="del">
          <ac:chgData name="N'Diaye, Abigail (ICT Strategic Operations and Reform)" userId="aa00991d-3807-4e98-92d9-493e0e2f6ab8" providerId="ADAL" clId="{71005947-8848-4DB9-A125-1CCF49A0E3C1}" dt="2024-07-30T00:21:25.601" v="4" actId="478"/>
          <ac:picMkLst>
            <pc:docMk/>
            <pc:sldMk cId="0" sldId="256"/>
            <ac:picMk id="56" creationId="{00000000-0000-0000-0000-000000000000}"/>
          </ac:picMkLst>
        </pc:picChg>
        <pc:picChg chg="del mod modCrop">
          <ac:chgData name="N'Diaye, Abigail (ICT Strategic Operations and Reform)" userId="aa00991d-3807-4e98-92d9-493e0e2f6ab8" providerId="ADAL" clId="{71005947-8848-4DB9-A125-1CCF49A0E3C1}" dt="2024-07-30T00:21:27.154" v="6" actId="478"/>
          <ac:picMkLst>
            <pc:docMk/>
            <pc:sldMk cId="0" sldId="256"/>
            <ac:picMk id="60" creationId="{00000000-0000-0000-0000-000000000000}"/>
          </ac:picMkLst>
        </pc:picChg>
      </pc:sldChg>
      <pc:sldChg chg="delSp mod">
        <pc:chgData name="N'Diaye, Abigail (ICT Strategic Operations and Reform)" userId="aa00991d-3807-4e98-92d9-493e0e2f6ab8" providerId="ADAL" clId="{71005947-8848-4DB9-A125-1CCF49A0E3C1}" dt="2024-07-30T04:05:12.184" v="12" actId="478"/>
        <pc:sldMkLst>
          <pc:docMk/>
          <pc:sldMk cId="0" sldId="257"/>
        </pc:sldMkLst>
        <pc:picChg chg="del">
          <ac:chgData name="N'Diaye, Abigail (ICT Strategic Operations and Reform)" userId="aa00991d-3807-4e98-92d9-493e0e2f6ab8" providerId="ADAL" clId="{71005947-8848-4DB9-A125-1CCF49A0E3C1}" dt="2024-07-30T04:05:12.184" v="12" actId="478"/>
          <ac:picMkLst>
            <pc:docMk/>
            <pc:sldMk cId="0" sldId="257"/>
            <ac:picMk id="71" creationId="{00000000-0000-0000-0000-000000000000}"/>
          </ac:picMkLst>
        </pc:picChg>
      </pc:sldChg>
    </pc:docChg>
  </pc:docChgLst>
  <pc:docChgLst>
    <pc:chgData name="Unterweger, Denis (ICT Strategy and Operations)" userId="S::denis.unterweger892@schools.sa.edu.au::c6d2b482-c658-488a-95ed-c9a7cf51691e" providerId="AD" clId="Web-{E6790267-107E-7BF9-33FA-C6B50F348C3C}"/>
    <pc:docChg chg="modSld">
      <pc:chgData name="Unterweger, Denis (ICT Strategy and Operations)" userId="S::denis.unterweger892@schools.sa.edu.au::c6d2b482-c658-488a-95ed-c9a7cf51691e" providerId="AD" clId="Web-{E6790267-107E-7BF9-33FA-C6B50F348C3C}" dt="2024-07-30T04:51:40.585" v="5"/>
      <pc:docMkLst>
        <pc:docMk/>
      </pc:docMkLst>
      <pc:sldChg chg="delSp">
        <pc:chgData name="Unterweger, Denis (ICT Strategy and Operations)" userId="S::denis.unterweger892@schools.sa.edu.au::c6d2b482-c658-488a-95ed-c9a7cf51691e" providerId="AD" clId="Web-{E6790267-107E-7BF9-33FA-C6B50F348C3C}" dt="2024-07-30T04:51:34.585" v="0"/>
        <pc:sldMkLst>
          <pc:docMk/>
          <pc:sldMk cId="0" sldId="258"/>
        </pc:sldMkLst>
        <pc:picChg chg="del">
          <ac:chgData name="Unterweger, Denis (ICT Strategy and Operations)" userId="S::denis.unterweger892@schools.sa.edu.au::c6d2b482-c658-488a-95ed-c9a7cf51691e" providerId="AD" clId="Web-{E6790267-107E-7BF9-33FA-C6B50F348C3C}" dt="2024-07-30T04:51:34.585" v="0"/>
          <ac:picMkLst>
            <pc:docMk/>
            <pc:sldMk cId="0" sldId="258"/>
            <ac:picMk id="83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E6790267-107E-7BF9-33FA-C6B50F348C3C}" dt="2024-07-30T04:51:36.148" v="1"/>
        <pc:sldMkLst>
          <pc:docMk/>
          <pc:sldMk cId="0" sldId="259"/>
        </pc:sldMkLst>
        <pc:picChg chg="del">
          <ac:chgData name="Unterweger, Denis (ICT Strategy and Operations)" userId="S::denis.unterweger892@schools.sa.edu.au::c6d2b482-c658-488a-95ed-c9a7cf51691e" providerId="AD" clId="Web-{E6790267-107E-7BF9-33FA-C6B50F348C3C}" dt="2024-07-30T04:51:36.148" v="1"/>
          <ac:picMkLst>
            <pc:docMk/>
            <pc:sldMk cId="0" sldId="259"/>
            <ac:picMk id="92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E6790267-107E-7BF9-33FA-C6B50F348C3C}" dt="2024-07-30T04:51:37.460" v="2"/>
        <pc:sldMkLst>
          <pc:docMk/>
          <pc:sldMk cId="0" sldId="260"/>
        </pc:sldMkLst>
        <pc:picChg chg="del">
          <ac:chgData name="Unterweger, Denis (ICT Strategy and Operations)" userId="S::denis.unterweger892@schools.sa.edu.au::c6d2b482-c658-488a-95ed-c9a7cf51691e" providerId="AD" clId="Web-{E6790267-107E-7BF9-33FA-C6B50F348C3C}" dt="2024-07-30T04:51:37.460" v="2"/>
          <ac:picMkLst>
            <pc:docMk/>
            <pc:sldMk cId="0" sldId="260"/>
            <ac:picMk id="103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E6790267-107E-7BF9-33FA-C6B50F348C3C}" dt="2024-07-30T04:51:38.523" v="3"/>
        <pc:sldMkLst>
          <pc:docMk/>
          <pc:sldMk cId="0" sldId="261"/>
        </pc:sldMkLst>
        <pc:picChg chg="del">
          <ac:chgData name="Unterweger, Denis (ICT Strategy and Operations)" userId="S::denis.unterweger892@schools.sa.edu.au::c6d2b482-c658-488a-95ed-c9a7cf51691e" providerId="AD" clId="Web-{E6790267-107E-7BF9-33FA-C6B50F348C3C}" dt="2024-07-30T04:51:38.523" v="3"/>
          <ac:picMkLst>
            <pc:docMk/>
            <pc:sldMk cId="0" sldId="261"/>
            <ac:picMk id="111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E6790267-107E-7BF9-33FA-C6B50F348C3C}" dt="2024-07-30T04:51:39.539" v="4"/>
        <pc:sldMkLst>
          <pc:docMk/>
          <pc:sldMk cId="0" sldId="262"/>
        </pc:sldMkLst>
        <pc:picChg chg="del">
          <ac:chgData name="Unterweger, Denis (ICT Strategy and Operations)" userId="S::denis.unterweger892@schools.sa.edu.au::c6d2b482-c658-488a-95ed-c9a7cf51691e" providerId="AD" clId="Web-{E6790267-107E-7BF9-33FA-C6B50F348C3C}" dt="2024-07-30T04:51:39.539" v="4"/>
          <ac:picMkLst>
            <pc:docMk/>
            <pc:sldMk cId="0" sldId="262"/>
            <ac:picMk id="121" creationId="{00000000-0000-0000-0000-000000000000}"/>
          </ac:picMkLst>
        </pc:picChg>
      </pc:sldChg>
      <pc:sldChg chg="delSp">
        <pc:chgData name="Unterweger, Denis (ICT Strategy and Operations)" userId="S::denis.unterweger892@schools.sa.edu.au::c6d2b482-c658-488a-95ed-c9a7cf51691e" providerId="AD" clId="Web-{E6790267-107E-7BF9-33FA-C6B50F348C3C}" dt="2024-07-30T04:51:40.585" v="5"/>
        <pc:sldMkLst>
          <pc:docMk/>
          <pc:sldMk cId="0" sldId="263"/>
        </pc:sldMkLst>
        <pc:picChg chg="del">
          <ac:chgData name="Unterweger, Denis (ICT Strategy and Operations)" userId="S::denis.unterweger892@schools.sa.edu.au::c6d2b482-c658-488a-95ed-c9a7cf51691e" providerId="AD" clId="Web-{E6790267-107E-7BF9-33FA-C6B50F348C3C}" dt="2024-07-30T04:51:40.585" v="5"/>
          <ac:picMkLst>
            <pc:docMk/>
            <pc:sldMk cId="0" sldId="263"/>
            <ac:picMk id="13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22b4c92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622b4c92b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73a9460c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73a9460c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22a5d378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622a5d378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245f5db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6245f5db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22b4c92ba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22b4c92ba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22b4c92ba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22b4c92ba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84e6f683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c84e6f683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/>
        </p:nvSpPr>
        <p:spPr>
          <a:xfrm>
            <a:off x="367900" y="1722050"/>
            <a:ext cx="41667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  <a:t>TEACHING DECK</a:t>
            </a:r>
            <a:r>
              <a:rPr lang="en" sz="1000" dirty="0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1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8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Art portfolio in Canva</a:t>
            </a:r>
            <a:endParaRPr sz="48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23400" y="4305900"/>
            <a:ext cx="42486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Create an Art Portfolio in Canva to showcase artworks and reflect on creative process. </a:t>
            </a:r>
            <a:endParaRPr sz="11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4528675" y="1499525"/>
            <a:ext cx="3837900" cy="3218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523300" y="1499525"/>
            <a:ext cx="3837900" cy="3218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81000" y="393700"/>
            <a:ext cx="8547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is a digital portfolio?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93700" y="9946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947625" y="29402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989200" y="201187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A digital portfolio …. 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4528675" y="1680425"/>
            <a:ext cx="3837900" cy="303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523300" y="1680400"/>
            <a:ext cx="3837900" cy="303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81000" y="393700"/>
            <a:ext cx="8547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What’s the difference?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93700" y="1028700"/>
            <a:ext cx="8100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3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What differences do you think exist between displaying art physically (in galleries, on walls) versus digitally (online galleries, digital portfolios)?</a:t>
            </a:r>
            <a:endParaRPr sz="15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947625" y="29402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745450" y="2337100"/>
            <a:ext cx="339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A7982"/>
              </a:buClr>
              <a:buSzPts val="1400"/>
              <a:buFont typeface="Lexend Light"/>
              <a:buChar char="●"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947625" y="2323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A7982"/>
              </a:buClr>
              <a:buSzPts val="1400"/>
              <a:buFont typeface="Lexend Light"/>
              <a:buChar char="●"/>
            </a:pP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1840750" y="1734000"/>
            <a:ext cx="120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A7982"/>
                </a:solidFill>
              </a:rPr>
              <a:t>Physical </a:t>
            </a:r>
            <a:endParaRPr sz="1800">
              <a:solidFill>
                <a:srgbClr val="0A7982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6030475" y="1734000"/>
            <a:ext cx="83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A7982"/>
                </a:solidFill>
              </a:rPr>
              <a:t>Digital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523300" y="1222575"/>
            <a:ext cx="6217800" cy="349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15075" y="393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Brainstorm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15075" y="1596050"/>
            <a:ext cx="8060100" cy="2878200"/>
          </a:xfrm>
          <a:prstGeom prst="rect">
            <a:avLst/>
          </a:prstGeom>
          <a:noFill/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A7982"/>
              </a:buClr>
              <a:buSzPts val="1400"/>
              <a:buFont typeface="Lexend Light"/>
              <a:buChar char="●"/>
            </a:pPr>
            <a: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Can you remember the first piece of art you were truly proud of creating? What made it special to you?</a:t>
            </a:r>
            <a:b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400"/>
              <a:buFont typeface="Lexend Light"/>
              <a:buChar char="●"/>
            </a:pPr>
            <a: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Have you ever looked at an artist’s portfolio online? What did you notice about how they presented their work?</a:t>
            </a:r>
            <a:b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400"/>
              <a:buFont typeface="Lexend Light"/>
              <a:buChar char="●"/>
            </a:pPr>
            <a: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Are there any digital tools or apps you've used before to create or edit art? Which ones, and what did you like about them?</a:t>
            </a:r>
            <a:b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400"/>
              <a:buFont typeface="Lexend Light"/>
              <a:buChar char="●"/>
            </a:pPr>
            <a: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Why do you think an artist might prefer a digital portfolio over a traditional one? What advantages could it offer?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15075" y="9880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Discussion </a:t>
            </a:r>
            <a:endParaRPr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032" y="1672225"/>
            <a:ext cx="7686268" cy="280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523300" y="1509425"/>
            <a:ext cx="8081100" cy="3208200"/>
          </a:xfrm>
          <a:prstGeom prst="rect">
            <a:avLst/>
          </a:prstGeom>
          <a:noFill/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Canva demonstration</a:t>
            </a:r>
            <a:endParaRPr sz="36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76750" y="1558875"/>
            <a:ext cx="7899300" cy="29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55100" y="950775"/>
            <a:ext cx="747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Demonstrate how to access the art portfolio template on Canva.</a:t>
            </a:r>
            <a:endParaRPr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523300" y="1222575"/>
            <a:ext cx="5051700" cy="349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381000" y="393700"/>
            <a:ext cx="7775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Planning your portfolio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523300" y="1652625"/>
            <a:ext cx="5693100" cy="2634900"/>
          </a:xfrm>
          <a:prstGeom prst="rect">
            <a:avLst/>
          </a:prstGeom>
          <a:noFill/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900" u="sng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500"/>
              <a:buFont typeface="Lexend Light"/>
              <a:buChar char="○"/>
            </a:pPr>
            <a: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Identify the pieces of art to include.</a:t>
            </a:r>
            <a:endParaRPr sz="15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500"/>
              <a:buFont typeface="Lexend Light"/>
              <a:buChar char="○"/>
            </a:pPr>
            <a: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Decide on the portfolio’s theme or style.</a:t>
            </a:r>
            <a:b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5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500"/>
              <a:buFont typeface="Lexend Light"/>
              <a:buChar char="○"/>
            </a:pPr>
            <a: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Create a rough layout of the art portfolio. </a:t>
            </a:r>
            <a:endParaRPr sz="21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523300" y="1509425"/>
            <a:ext cx="5856600" cy="32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381000" y="393700"/>
            <a:ext cx="68736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Create the portfolio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Create the art portfolio using the following steps: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523300" y="1656800"/>
            <a:ext cx="5693100" cy="2634900"/>
          </a:xfrm>
          <a:prstGeom prst="rect">
            <a:avLst/>
          </a:prstGeom>
          <a:noFill/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900" u="sng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9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500"/>
              <a:buFont typeface="Lexend Light"/>
              <a:buChar char="○"/>
            </a:pPr>
            <a: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Select a template on Canva.</a:t>
            </a:r>
            <a:b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5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500"/>
              <a:buFont typeface="Lexend Light"/>
              <a:buChar char="○"/>
            </a:pPr>
            <a: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Apply design principles to create a cohesive portfolio then insert and arrange selected artwork.</a:t>
            </a:r>
            <a:b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15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500"/>
              <a:buFont typeface="Lexend Light"/>
              <a:buChar char="○"/>
            </a:pPr>
            <a:r>
              <a:rPr lang="en" sz="15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Reflect by writing a short description using a text box for each artwork explaining the process and intention behind the artwork.</a:t>
            </a:r>
            <a:endParaRPr sz="22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9900" y="190267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/>
        </p:nvSpPr>
        <p:spPr>
          <a:xfrm>
            <a:off x="4884700" y="1766175"/>
            <a:ext cx="4043400" cy="2951400"/>
          </a:xfrm>
          <a:prstGeom prst="rect">
            <a:avLst/>
          </a:prstGeom>
          <a:noFill/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How could you use a digital portfolio to show not just your finished artwork but also your creative process?</a:t>
            </a:r>
            <a:endParaRPr sz="12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91440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5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381000" y="393700"/>
            <a:ext cx="68736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Feedback and reflection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Move into pairs or small groups to provide feedback on the art portfolios. Then answer the following questions. 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393700" y="1766175"/>
            <a:ext cx="4178400" cy="2951400"/>
          </a:xfrm>
          <a:prstGeom prst="rect">
            <a:avLst/>
          </a:prstGeom>
          <a:noFill/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How can sharing your art in a digital portfolio help you grow as an artist? What kind of feedback would you hope to get?</a:t>
            </a:r>
            <a:b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91440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5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5169FB-CC55-4F99-8082-7C5192786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9CD604-70D6-4C0D-8B29-5D2DD1B877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334</Words>
  <Application>Microsoft Office PowerPoint</Application>
  <PresentationFormat>On-screen Show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Lexend Light</vt:lpstr>
      <vt:lpstr>Lexend</vt:lpstr>
      <vt:lpstr>Poppins SemiBold</vt:lpstr>
      <vt:lpstr>Poppins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portfolio in Canva teaching deck</dc:title>
  <dc:creator>Lumination</dc:creator>
  <cp:lastModifiedBy>Broecker, Agnetha (Online Communications Unit)</cp:lastModifiedBy>
  <cp:revision>4</cp:revision>
  <dcterms:modified xsi:type="dcterms:W3CDTF">2024-08-30T07:04:06Z</dcterms:modified>
</cp:coreProperties>
</file>