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3"/>
  </p:sldMasterIdLst>
  <p:notesMasterIdLst>
    <p:notesMasterId r:id="rId27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9144000" cy="5143500" type="screen16x9"/>
  <p:notesSz cx="6858000" cy="9144000"/>
  <p:embeddedFontLst>
    <p:embeddedFont>
      <p:font typeface="Lexend" panose="020B0604020202020204" charset="0"/>
      <p:regular r:id="rId28"/>
      <p:bold r:id="rId29"/>
    </p:embeddedFont>
    <p:embeddedFont>
      <p:font typeface="Lexend Light" panose="020B0604020202020204" charset="0"/>
      <p:regular r:id="rId30"/>
      <p:bold r:id="rId31"/>
    </p:embeddedFont>
    <p:embeddedFont>
      <p:font typeface="Lexend Medium" panose="020B0604020202020204" charset="0"/>
      <p:regular r:id="rId32"/>
      <p:bold r:id="rId33"/>
    </p:embeddedFont>
    <p:embeddedFont>
      <p:font typeface="Lexend Thin" panose="020B0604020202020204" charset="0"/>
      <p:regular r:id="rId34"/>
      <p:bold r:id="rId35"/>
    </p:embeddedFont>
    <p:embeddedFont>
      <p:font typeface="Poppins" panose="00000500000000000000" pitchFamily="2" charset="0"/>
      <p:regular r:id="rId36"/>
      <p:bold r:id="rId37"/>
      <p:italic r:id="rId38"/>
      <p:boldItalic r:id="rId39"/>
    </p:embeddedFont>
    <p:embeddedFont>
      <p:font typeface="Poppins SemiBold" panose="00000700000000000000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6"/>
  </p:normalViewPr>
  <p:slideViewPr>
    <p:cSldViewPr snapToGrid="0">
      <p:cViewPr varScale="1">
        <p:scale>
          <a:sx n="137" d="100"/>
          <a:sy n="137" d="100"/>
        </p:scale>
        <p:origin x="86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'Diaye, Abigail (ICT Strategy and Operations)" userId="aa00991d-3807-4e98-92d9-493e0e2f6ab8" providerId="ADAL" clId="{60539DC0-6DA5-470C-9258-60E9AD215FA4}"/>
    <pc:docChg chg="custSel modSld">
      <pc:chgData name="N'Diaye, Abigail (ICT Strategy and Operations)" userId="aa00991d-3807-4e98-92d9-493e0e2f6ab8" providerId="ADAL" clId="{60539DC0-6DA5-470C-9258-60E9AD215FA4}" dt="2024-08-27T03:03:26.738" v="22" actId="478"/>
      <pc:docMkLst>
        <pc:docMk/>
      </pc:docMkLst>
      <pc:sldChg chg="delSp mod">
        <pc:chgData name="N'Diaye, Abigail (ICT Strategy and Operations)" userId="aa00991d-3807-4e98-92d9-493e0e2f6ab8" providerId="ADAL" clId="{60539DC0-6DA5-470C-9258-60E9AD215FA4}" dt="2024-08-27T03:02:30.302" v="0" actId="478"/>
        <pc:sldMkLst>
          <pc:docMk/>
          <pc:sldMk cId="0" sldId="256"/>
        </pc:sldMkLst>
        <pc:picChg chg="del">
          <ac:chgData name="N'Diaye, Abigail (ICT Strategy and Operations)" userId="aa00991d-3807-4e98-92d9-493e0e2f6ab8" providerId="ADAL" clId="{60539DC0-6DA5-470C-9258-60E9AD215FA4}" dt="2024-08-27T03:02:30.302" v="0" actId="478"/>
          <ac:picMkLst>
            <pc:docMk/>
            <pc:sldMk cId="0" sldId="256"/>
            <ac:picMk id="57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0539DC0-6DA5-470C-9258-60E9AD215FA4}" dt="2024-08-27T03:02:32.965" v="1" actId="478"/>
        <pc:sldMkLst>
          <pc:docMk/>
          <pc:sldMk cId="0" sldId="257"/>
        </pc:sldMkLst>
        <pc:picChg chg="del">
          <ac:chgData name="N'Diaye, Abigail (ICT Strategy and Operations)" userId="aa00991d-3807-4e98-92d9-493e0e2f6ab8" providerId="ADAL" clId="{60539DC0-6DA5-470C-9258-60E9AD215FA4}" dt="2024-08-27T03:02:32.965" v="1" actId="478"/>
          <ac:picMkLst>
            <pc:docMk/>
            <pc:sldMk cId="0" sldId="257"/>
            <ac:picMk id="65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0539DC0-6DA5-470C-9258-60E9AD215FA4}" dt="2024-08-27T03:02:35.277" v="2" actId="478"/>
        <pc:sldMkLst>
          <pc:docMk/>
          <pc:sldMk cId="0" sldId="258"/>
        </pc:sldMkLst>
        <pc:picChg chg="del">
          <ac:chgData name="N'Diaye, Abigail (ICT Strategy and Operations)" userId="aa00991d-3807-4e98-92d9-493e0e2f6ab8" providerId="ADAL" clId="{60539DC0-6DA5-470C-9258-60E9AD215FA4}" dt="2024-08-27T03:02:35.277" v="2" actId="478"/>
          <ac:picMkLst>
            <pc:docMk/>
            <pc:sldMk cId="0" sldId="258"/>
            <ac:picMk id="73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0539DC0-6DA5-470C-9258-60E9AD215FA4}" dt="2024-08-27T03:02:37.526" v="3" actId="478"/>
        <pc:sldMkLst>
          <pc:docMk/>
          <pc:sldMk cId="0" sldId="259"/>
        </pc:sldMkLst>
        <pc:picChg chg="del">
          <ac:chgData name="N'Diaye, Abigail (ICT Strategy and Operations)" userId="aa00991d-3807-4e98-92d9-493e0e2f6ab8" providerId="ADAL" clId="{60539DC0-6DA5-470C-9258-60E9AD215FA4}" dt="2024-08-27T03:02:37.526" v="3" actId="478"/>
          <ac:picMkLst>
            <pc:docMk/>
            <pc:sldMk cId="0" sldId="259"/>
            <ac:picMk id="86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0539DC0-6DA5-470C-9258-60E9AD215FA4}" dt="2024-08-27T03:02:39.632" v="4" actId="478"/>
        <pc:sldMkLst>
          <pc:docMk/>
          <pc:sldMk cId="0" sldId="260"/>
        </pc:sldMkLst>
        <pc:picChg chg="del">
          <ac:chgData name="N'Diaye, Abigail (ICT Strategy and Operations)" userId="aa00991d-3807-4e98-92d9-493e0e2f6ab8" providerId="ADAL" clId="{60539DC0-6DA5-470C-9258-60E9AD215FA4}" dt="2024-08-27T03:02:39.632" v="4" actId="478"/>
          <ac:picMkLst>
            <pc:docMk/>
            <pc:sldMk cId="0" sldId="260"/>
            <ac:picMk id="101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0539DC0-6DA5-470C-9258-60E9AD215FA4}" dt="2024-08-27T03:02:42.458" v="5" actId="478"/>
        <pc:sldMkLst>
          <pc:docMk/>
          <pc:sldMk cId="0" sldId="261"/>
        </pc:sldMkLst>
        <pc:picChg chg="del">
          <ac:chgData name="N'Diaye, Abigail (ICT Strategy and Operations)" userId="aa00991d-3807-4e98-92d9-493e0e2f6ab8" providerId="ADAL" clId="{60539DC0-6DA5-470C-9258-60E9AD215FA4}" dt="2024-08-27T03:02:42.458" v="5" actId="478"/>
          <ac:picMkLst>
            <pc:docMk/>
            <pc:sldMk cId="0" sldId="261"/>
            <ac:picMk id="127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0539DC0-6DA5-470C-9258-60E9AD215FA4}" dt="2024-08-27T03:02:44.353" v="6" actId="478"/>
        <pc:sldMkLst>
          <pc:docMk/>
          <pc:sldMk cId="0" sldId="262"/>
        </pc:sldMkLst>
        <pc:picChg chg="del">
          <ac:chgData name="N'Diaye, Abigail (ICT Strategy and Operations)" userId="aa00991d-3807-4e98-92d9-493e0e2f6ab8" providerId="ADAL" clId="{60539DC0-6DA5-470C-9258-60E9AD215FA4}" dt="2024-08-27T03:02:44.353" v="6" actId="478"/>
          <ac:picMkLst>
            <pc:docMk/>
            <pc:sldMk cId="0" sldId="262"/>
            <ac:picMk id="153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0539DC0-6DA5-470C-9258-60E9AD215FA4}" dt="2024-08-27T03:02:46.844" v="7" actId="478"/>
        <pc:sldMkLst>
          <pc:docMk/>
          <pc:sldMk cId="0" sldId="263"/>
        </pc:sldMkLst>
        <pc:picChg chg="del">
          <ac:chgData name="N'Diaye, Abigail (ICT Strategy and Operations)" userId="aa00991d-3807-4e98-92d9-493e0e2f6ab8" providerId="ADAL" clId="{60539DC0-6DA5-470C-9258-60E9AD215FA4}" dt="2024-08-27T03:02:46.844" v="7" actId="478"/>
          <ac:picMkLst>
            <pc:docMk/>
            <pc:sldMk cId="0" sldId="263"/>
            <ac:picMk id="178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0539DC0-6DA5-470C-9258-60E9AD215FA4}" dt="2024-08-27T03:02:48.999" v="8" actId="478"/>
        <pc:sldMkLst>
          <pc:docMk/>
          <pc:sldMk cId="0" sldId="264"/>
        </pc:sldMkLst>
        <pc:picChg chg="del">
          <ac:chgData name="N'Diaye, Abigail (ICT Strategy and Operations)" userId="aa00991d-3807-4e98-92d9-493e0e2f6ab8" providerId="ADAL" clId="{60539DC0-6DA5-470C-9258-60E9AD215FA4}" dt="2024-08-27T03:02:48.999" v="8" actId="478"/>
          <ac:picMkLst>
            <pc:docMk/>
            <pc:sldMk cId="0" sldId="264"/>
            <ac:picMk id="203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0539DC0-6DA5-470C-9258-60E9AD215FA4}" dt="2024-08-27T03:02:51.751" v="9" actId="478"/>
        <pc:sldMkLst>
          <pc:docMk/>
          <pc:sldMk cId="0" sldId="265"/>
        </pc:sldMkLst>
        <pc:picChg chg="del">
          <ac:chgData name="N'Diaye, Abigail (ICT Strategy and Operations)" userId="aa00991d-3807-4e98-92d9-493e0e2f6ab8" providerId="ADAL" clId="{60539DC0-6DA5-470C-9258-60E9AD215FA4}" dt="2024-08-27T03:02:51.751" v="9" actId="478"/>
          <ac:picMkLst>
            <pc:docMk/>
            <pc:sldMk cId="0" sldId="265"/>
            <ac:picMk id="228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0539DC0-6DA5-470C-9258-60E9AD215FA4}" dt="2024-08-27T03:02:54.788" v="10" actId="478"/>
        <pc:sldMkLst>
          <pc:docMk/>
          <pc:sldMk cId="0" sldId="266"/>
        </pc:sldMkLst>
        <pc:picChg chg="del">
          <ac:chgData name="N'Diaye, Abigail (ICT Strategy and Operations)" userId="aa00991d-3807-4e98-92d9-493e0e2f6ab8" providerId="ADAL" clId="{60539DC0-6DA5-470C-9258-60E9AD215FA4}" dt="2024-08-27T03:02:54.788" v="10" actId="478"/>
          <ac:picMkLst>
            <pc:docMk/>
            <pc:sldMk cId="0" sldId="266"/>
            <ac:picMk id="253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0539DC0-6DA5-470C-9258-60E9AD215FA4}" dt="2024-08-27T03:02:57.255" v="11" actId="478"/>
        <pc:sldMkLst>
          <pc:docMk/>
          <pc:sldMk cId="0" sldId="267"/>
        </pc:sldMkLst>
        <pc:picChg chg="del">
          <ac:chgData name="N'Diaye, Abigail (ICT Strategy and Operations)" userId="aa00991d-3807-4e98-92d9-493e0e2f6ab8" providerId="ADAL" clId="{60539DC0-6DA5-470C-9258-60E9AD215FA4}" dt="2024-08-27T03:02:57.255" v="11" actId="478"/>
          <ac:picMkLst>
            <pc:docMk/>
            <pc:sldMk cId="0" sldId="267"/>
            <ac:picMk id="278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0539DC0-6DA5-470C-9258-60E9AD215FA4}" dt="2024-08-27T03:02:59.890" v="12" actId="478"/>
        <pc:sldMkLst>
          <pc:docMk/>
          <pc:sldMk cId="0" sldId="268"/>
        </pc:sldMkLst>
        <pc:picChg chg="del">
          <ac:chgData name="N'Diaye, Abigail (ICT Strategy and Operations)" userId="aa00991d-3807-4e98-92d9-493e0e2f6ab8" providerId="ADAL" clId="{60539DC0-6DA5-470C-9258-60E9AD215FA4}" dt="2024-08-27T03:02:59.890" v="12" actId="478"/>
          <ac:picMkLst>
            <pc:docMk/>
            <pc:sldMk cId="0" sldId="268"/>
            <ac:picMk id="309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0539DC0-6DA5-470C-9258-60E9AD215FA4}" dt="2024-08-27T03:03:02.289" v="13" actId="478"/>
        <pc:sldMkLst>
          <pc:docMk/>
          <pc:sldMk cId="0" sldId="269"/>
        </pc:sldMkLst>
        <pc:picChg chg="del">
          <ac:chgData name="N'Diaye, Abigail (ICT Strategy and Operations)" userId="aa00991d-3807-4e98-92d9-493e0e2f6ab8" providerId="ADAL" clId="{60539DC0-6DA5-470C-9258-60E9AD215FA4}" dt="2024-08-27T03:03:02.289" v="13" actId="478"/>
          <ac:picMkLst>
            <pc:docMk/>
            <pc:sldMk cId="0" sldId="269"/>
            <ac:picMk id="341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0539DC0-6DA5-470C-9258-60E9AD215FA4}" dt="2024-08-27T03:03:05.947" v="14" actId="478"/>
        <pc:sldMkLst>
          <pc:docMk/>
          <pc:sldMk cId="0" sldId="270"/>
        </pc:sldMkLst>
        <pc:picChg chg="del">
          <ac:chgData name="N'Diaye, Abigail (ICT Strategy and Operations)" userId="aa00991d-3807-4e98-92d9-493e0e2f6ab8" providerId="ADAL" clId="{60539DC0-6DA5-470C-9258-60E9AD215FA4}" dt="2024-08-27T03:03:05.947" v="14" actId="478"/>
          <ac:picMkLst>
            <pc:docMk/>
            <pc:sldMk cId="0" sldId="270"/>
            <ac:picMk id="372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0539DC0-6DA5-470C-9258-60E9AD215FA4}" dt="2024-08-27T03:03:08.244" v="15" actId="478"/>
        <pc:sldMkLst>
          <pc:docMk/>
          <pc:sldMk cId="0" sldId="271"/>
        </pc:sldMkLst>
        <pc:picChg chg="del">
          <ac:chgData name="N'Diaye, Abigail (ICT Strategy and Operations)" userId="aa00991d-3807-4e98-92d9-493e0e2f6ab8" providerId="ADAL" clId="{60539DC0-6DA5-470C-9258-60E9AD215FA4}" dt="2024-08-27T03:03:08.244" v="15" actId="478"/>
          <ac:picMkLst>
            <pc:docMk/>
            <pc:sldMk cId="0" sldId="271"/>
            <ac:picMk id="409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0539DC0-6DA5-470C-9258-60E9AD215FA4}" dt="2024-08-27T03:03:10.224" v="16" actId="478"/>
        <pc:sldMkLst>
          <pc:docMk/>
          <pc:sldMk cId="0" sldId="272"/>
        </pc:sldMkLst>
        <pc:picChg chg="del">
          <ac:chgData name="N'Diaye, Abigail (ICT Strategy and Operations)" userId="aa00991d-3807-4e98-92d9-493e0e2f6ab8" providerId="ADAL" clId="{60539DC0-6DA5-470C-9258-60E9AD215FA4}" dt="2024-08-27T03:03:10.224" v="16" actId="478"/>
          <ac:picMkLst>
            <pc:docMk/>
            <pc:sldMk cId="0" sldId="272"/>
            <ac:picMk id="418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0539DC0-6DA5-470C-9258-60E9AD215FA4}" dt="2024-08-27T03:03:13.532" v="17" actId="478"/>
        <pc:sldMkLst>
          <pc:docMk/>
          <pc:sldMk cId="0" sldId="273"/>
        </pc:sldMkLst>
        <pc:picChg chg="del">
          <ac:chgData name="N'Diaye, Abigail (ICT Strategy and Operations)" userId="aa00991d-3807-4e98-92d9-493e0e2f6ab8" providerId="ADAL" clId="{60539DC0-6DA5-470C-9258-60E9AD215FA4}" dt="2024-08-27T03:03:13.532" v="17" actId="478"/>
          <ac:picMkLst>
            <pc:docMk/>
            <pc:sldMk cId="0" sldId="273"/>
            <ac:picMk id="430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0539DC0-6DA5-470C-9258-60E9AD215FA4}" dt="2024-08-27T03:03:15.946" v="18" actId="478"/>
        <pc:sldMkLst>
          <pc:docMk/>
          <pc:sldMk cId="0" sldId="274"/>
        </pc:sldMkLst>
        <pc:picChg chg="del">
          <ac:chgData name="N'Diaye, Abigail (ICT Strategy and Operations)" userId="aa00991d-3807-4e98-92d9-493e0e2f6ab8" providerId="ADAL" clId="{60539DC0-6DA5-470C-9258-60E9AD215FA4}" dt="2024-08-27T03:03:15.946" v="18" actId="478"/>
          <ac:picMkLst>
            <pc:docMk/>
            <pc:sldMk cId="0" sldId="274"/>
            <ac:picMk id="440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0539DC0-6DA5-470C-9258-60E9AD215FA4}" dt="2024-08-27T03:03:18.370" v="19" actId="478"/>
        <pc:sldMkLst>
          <pc:docMk/>
          <pc:sldMk cId="0" sldId="275"/>
        </pc:sldMkLst>
        <pc:picChg chg="del">
          <ac:chgData name="N'Diaye, Abigail (ICT Strategy and Operations)" userId="aa00991d-3807-4e98-92d9-493e0e2f6ab8" providerId="ADAL" clId="{60539DC0-6DA5-470C-9258-60E9AD215FA4}" dt="2024-08-27T03:03:18.370" v="19" actId="478"/>
          <ac:picMkLst>
            <pc:docMk/>
            <pc:sldMk cId="0" sldId="275"/>
            <ac:picMk id="452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0539DC0-6DA5-470C-9258-60E9AD215FA4}" dt="2024-08-27T03:03:20.905" v="20" actId="478"/>
        <pc:sldMkLst>
          <pc:docMk/>
          <pc:sldMk cId="0" sldId="276"/>
        </pc:sldMkLst>
        <pc:picChg chg="del">
          <ac:chgData name="N'Diaye, Abigail (ICT Strategy and Operations)" userId="aa00991d-3807-4e98-92d9-493e0e2f6ab8" providerId="ADAL" clId="{60539DC0-6DA5-470C-9258-60E9AD215FA4}" dt="2024-08-27T03:03:20.905" v="20" actId="478"/>
          <ac:picMkLst>
            <pc:docMk/>
            <pc:sldMk cId="0" sldId="276"/>
            <ac:picMk id="462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0539DC0-6DA5-470C-9258-60E9AD215FA4}" dt="2024-08-27T03:03:24.209" v="21" actId="478"/>
        <pc:sldMkLst>
          <pc:docMk/>
          <pc:sldMk cId="0" sldId="277"/>
        </pc:sldMkLst>
        <pc:picChg chg="del">
          <ac:chgData name="N'Diaye, Abigail (ICT Strategy and Operations)" userId="aa00991d-3807-4e98-92d9-493e0e2f6ab8" providerId="ADAL" clId="{60539DC0-6DA5-470C-9258-60E9AD215FA4}" dt="2024-08-27T03:03:24.209" v="21" actId="478"/>
          <ac:picMkLst>
            <pc:docMk/>
            <pc:sldMk cId="0" sldId="277"/>
            <ac:picMk id="471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0539DC0-6DA5-470C-9258-60E9AD215FA4}" dt="2024-08-27T03:03:26.738" v="22" actId="478"/>
        <pc:sldMkLst>
          <pc:docMk/>
          <pc:sldMk cId="0" sldId="278"/>
        </pc:sldMkLst>
        <pc:picChg chg="del">
          <ac:chgData name="N'Diaye, Abigail (ICT Strategy and Operations)" userId="aa00991d-3807-4e98-92d9-493e0e2f6ab8" providerId="ADAL" clId="{60539DC0-6DA5-470C-9258-60E9AD215FA4}" dt="2024-08-27T03:03:26.738" v="22" actId="478"/>
          <ac:picMkLst>
            <pc:docMk/>
            <pc:sldMk cId="0" sldId="278"/>
            <ac:picMk id="480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6ef13e3c4e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6ef13e3c4e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6ef13e3c4e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6ef13e3c4e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6ef13e3c4e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6ef13e3c4e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6ef13e3c4e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6ef13e3c4e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6ef13e3c4e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6ef13e3c4e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bc8e67c5cd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2bc8e67c5cd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bc8e67c5cd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2bc8e67c5cd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bc8e67c5cd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2bc8e67c5cd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ca02fb66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2ca02fb66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ca02fb667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2ca02fb667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6ef13e3c4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6ef13e3c4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ca02fb667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2ca02fb667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bc8e67c5cd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2bc8e67c5cd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bc8e67c5cd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2bc8e67c5cd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bc8e67c5cd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2bc8e67c5cd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6ef13e3c4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6ef13e3c4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6ef13e3c4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6ef13e3c4e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6ef13e3c4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6ef13e3c4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6ef13e3c4e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6ef13e3c4e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6ef13e3c4e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6ef13e3c4e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6ef13e3c4e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6ef13e3c4e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6ef13e3c4e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6ef13e3c4e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3.pn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10" Type="http://schemas.openxmlformats.org/officeDocument/2006/relationships/image" Target="../media/image55.jpg"/><Relationship Id="rId4" Type="http://schemas.openxmlformats.org/officeDocument/2006/relationships/image" Target="../media/image43.png"/><Relationship Id="rId9" Type="http://schemas.openxmlformats.org/officeDocument/2006/relationships/image" Target="../media/image5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56.pn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hyperlink" Target="https://skfb.ly/SHL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hyperlink" Target="https://skfb.ly/6snUB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png"/><Relationship Id="rId4" Type="http://schemas.openxmlformats.org/officeDocument/2006/relationships/hyperlink" Target="https://skfb.ly/UtPJ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VQxbQ1TMISM?feature=oembed" TargetMode="External"/><Relationship Id="rId5" Type="http://schemas.openxmlformats.org/officeDocument/2006/relationships/image" Target="../media/image72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3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10" Type="http://schemas.openxmlformats.org/officeDocument/2006/relationships/image" Target="../media/image29.jpg"/><Relationship Id="rId4" Type="http://schemas.openxmlformats.org/officeDocument/2006/relationships/image" Target="../media/image17.png"/><Relationship Id="rId9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10" Type="http://schemas.openxmlformats.org/officeDocument/2006/relationships/image" Target="../media/image42.jpg"/><Relationship Id="rId4" Type="http://schemas.openxmlformats.org/officeDocument/2006/relationships/image" Target="../media/image30.png"/><Relationship Id="rId9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0"/>
            <a:ext cx="9160200" cy="5148000"/>
          </a:xfrm>
          <a:prstGeom prst="rect">
            <a:avLst/>
          </a:prstGeom>
          <a:solidFill>
            <a:srgbClr val="0A79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t="4131"/>
          <a:stretch/>
        </p:blipFill>
        <p:spPr>
          <a:xfrm>
            <a:off x="0" y="-2250"/>
            <a:ext cx="9160202" cy="514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 amt="36000"/>
          </a:blip>
          <a:srcRect l="10104" t="10265"/>
          <a:stretch/>
        </p:blipFill>
        <p:spPr>
          <a:xfrm>
            <a:off x="0" y="-2250"/>
            <a:ext cx="9160202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367900" y="1722050"/>
            <a:ext cx="4887000" cy="14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EEEEEE"/>
                </a:solidFill>
                <a:latin typeface="Poppins"/>
                <a:ea typeface="Poppins"/>
                <a:cs typeface="Poppins"/>
                <a:sym typeface="Poppins"/>
              </a:rPr>
              <a:t>DIGITAL NOTEBOOK</a:t>
            </a:r>
            <a:r>
              <a:rPr lang="en" sz="1000">
                <a:solidFill>
                  <a:srgbClr val="EEEEE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br>
              <a:rPr lang="en" sz="1000">
                <a:solidFill>
                  <a:srgbClr val="EEEEEE"/>
                </a:solidFill>
                <a:latin typeface="Poppins"/>
                <a:ea typeface="Poppins"/>
                <a:cs typeface="Poppins"/>
                <a:sym typeface="Poppins"/>
              </a:rPr>
            </a:br>
            <a:br>
              <a:rPr lang="en" sz="1000">
                <a:solidFill>
                  <a:srgbClr val="EEEEEE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4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Immersive Art Exploration</a:t>
            </a:r>
            <a:endParaRPr sz="48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367900" y="4207709"/>
            <a:ext cx="39906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Student Name:</a:t>
            </a:r>
            <a:endParaRPr sz="37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2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Tilt Brush - brush options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cxnSp>
        <p:nvCxnSpPr>
          <p:cNvPr id="229" name="Google Shape;229;p22"/>
          <p:cNvCxnSpPr/>
          <p:nvPr/>
        </p:nvCxnSpPr>
        <p:spPr>
          <a:xfrm rot="10800000" flipH="1">
            <a:off x="5282275" y="1831700"/>
            <a:ext cx="851100" cy="27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0" name="Google Shape;230;p22"/>
          <p:cNvCxnSpPr/>
          <p:nvPr/>
        </p:nvCxnSpPr>
        <p:spPr>
          <a:xfrm>
            <a:off x="5263825" y="2900913"/>
            <a:ext cx="888000" cy="1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1" name="Google Shape;231;p22"/>
          <p:cNvCxnSpPr/>
          <p:nvPr/>
        </p:nvCxnSpPr>
        <p:spPr>
          <a:xfrm rot="10800000">
            <a:off x="2951125" y="1841000"/>
            <a:ext cx="904800" cy="3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2" name="Google Shape;232;p22"/>
          <p:cNvCxnSpPr/>
          <p:nvPr/>
        </p:nvCxnSpPr>
        <p:spPr>
          <a:xfrm flipH="1">
            <a:off x="2941813" y="2881638"/>
            <a:ext cx="923400" cy="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33" name="Google Shape;233;p22"/>
          <p:cNvPicPr preferRelativeResize="0"/>
          <p:nvPr/>
        </p:nvPicPr>
        <p:blipFill rotWithShape="1">
          <a:blip r:embed="rId4">
            <a:alphaModFix/>
          </a:blip>
          <a:srcRect l="5696" t="7844" r="47836" b="28065"/>
          <a:stretch/>
        </p:blipFill>
        <p:spPr>
          <a:xfrm>
            <a:off x="3716250" y="1396900"/>
            <a:ext cx="1610900" cy="2765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2"/>
          <p:cNvSpPr txBox="1"/>
          <p:nvPr/>
        </p:nvSpPr>
        <p:spPr>
          <a:xfrm>
            <a:off x="3679225" y="2213950"/>
            <a:ext cx="1038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Coarse Bristles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35" name="Google Shape;235;p22"/>
          <p:cNvSpPr txBox="1"/>
          <p:nvPr/>
        </p:nvSpPr>
        <p:spPr>
          <a:xfrm>
            <a:off x="4572000" y="2203650"/>
            <a:ext cx="103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Dr. Wigglez</a:t>
            </a:r>
            <a:endParaRPr sz="1000">
              <a:solidFill>
                <a:schemeClr val="lt1"/>
              </a:solidFill>
            </a:endParaRPr>
          </a:p>
        </p:txBody>
      </p:sp>
      <p:cxnSp>
        <p:nvCxnSpPr>
          <p:cNvPr id="236" name="Google Shape;236;p22"/>
          <p:cNvCxnSpPr/>
          <p:nvPr/>
        </p:nvCxnSpPr>
        <p:spPr>
          <a:xfrm>
            <a:off x="5288100" y="3704625"/>
            <a:ext cx="863700" cy="300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7" name="Google Shape;237;p22"/>
          <p:cNvCxnSpPr/>
          <p:nvPr/>
        </p:nvCxnSpPr>
        <p:spPr>
          <a:xfrm flipH="1">
            <a:off x="2904925" y="3709600"/>
            <a:ext cx="9897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8" name="Google Shape;238;p22"/>
          <p:cNvSpPr txBox="1"/>
          <p:nvPr/>
        </p:nvSpPr>
        <p:spPr>
          <a:xfrm>
            <a:off x="3716250" y="3824200"/>
            <a:ext cx="103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Hyper Grid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239" name="Google Shape;239;p22"/>
          <p:cNvSpPr txBox="1"/>
          <p:nvPr/>
        </p:nvSpPr>
        <p:spPr>
          <a:xfrm>
            <a:off x="3716250" y="3011275"/>
            <a:ext cx="103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Hypercolour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240" name="Google Shape;240;p22"/>
          <p:cNvSpPr txBox="1"/>
          <p:nvPr/>
        </p:nvSpPr>
        <p:spPr>
          <a:xfrm>
            <a:off x="4572000" y="3013913"/>
            <a:ext cx="103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Bubbles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241" name="Google Shape;241;p22"/>
          <p:cNvSpPr txBox="1"/>
          <p:nvPr/>
        </p:nvSpPr>
        <p:spPr>
          <a:xfrm>
            <a:off x="4572000" y="3824200"/>
            <a:ext cx="103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Light Wire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id="242" name="Google Shape;242;p22"/>
          <p:cNvPicPr preferRelativeResize="0"/>
          <p:nvPr/>
        </p:nvPicPr>
        <p:blipFill rotWithShape="1">
          <a:blip r:embed="rId5">
            <a:alphaModFix/>
          </a:blip>
          <a:srcRect l="13608" t="18359" r="8938" b="9697"/>
          <a:stretch/>
        </p:blipFill>
        <p:spPr>
          <a:xfrm>
            <a:off x="952850" y="1172700"/>
            <a:ext cx="1822426" cy="126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2"/>
          <p:cNvPicPr preferRelativeResize="0"/>
          <p:nvPr/>
        </p:nvPicPr>
        <p:blipFill rotWithShape="1">
          <a:blip r:embed="rId6">
            <a:alphaModFix/>
          </a:blip>
          <a:srcRect l="12229" t="17216" r="10316" b="14704"/>
          <a:stretch/>
        </p:blipFill>
        <p:spPr>
          <a:xfrm>
            <a:off x="6192800" y="1127087"/>
            <a:ext cx="1997747" cy="131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2"/>
          <p:cNvPicPr preferRelativeResize="0"/>
          <p:nvPr/>
        </p:nvPicPr>
        <p:blipFill rotWithShape="1">
          <a:blip r:embed="rId7">
            <a:alphaModFix/>
          </a:blip>
          <a:srcRect l="15336" t="20659" r="10397" b="11382"/>
          <a:stretch/>
        </p:blipFill>
        <p:spPr>
          <a:xfrm>
            <a:off x="952850" y="2573550"/>
            <a:ext cx="1822426" cy="113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2"/>
          <p:cNvPicPr preferRelativeResize="0"/>
          <p:nvPr/>
        </p:nvPicPr>
        <p:blipFill rotWithShape="1">
          <a:blip r:embed="rId8">
            <a:alphaModFix/>
          </a:blip>
          <a:srcRect l="33492" t="20716" r="13961" b="34012"/>
          <a:stretch/>
        </p:blipFill>
        <p:spPr>
          <a:xfrm>
            <a:off x="6192800" y="2529725"/>
            <a:ext cx="1997750" cy="116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2"/>
          <p:cNvPicPr preferRelativeResize="0"/>
          <p:nvPr/>
        </p:nvPicPr>
        <p:blipFill rotWithShape="1">
          <a:blip r:embed="rId9">
            <a:alphaModFix/>
          </a:blip>
          <a:srcRect l="9692" t="25901" r="6464" b="9603"/>
          <a:stretch/>
        </p:blipFill>
        <p:spPr>
          <a:xfrm>
            <a:off x="930287" y="3835925"/>
            <a:ext cx="1867549" cy="110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2"/>
          <p:cNvPicPr preferRelativeResize="0"/>
          <p:nvPr/>
        </p:nvPicPr>
        <p:blipFill rotWithShape="1">
          <a:blip r:embed="rId10">
            <a:alphaModFix/>
          </a:blip>
          <a:srcRect l="10932" t="15410" r="13981" b="15795"/>
          <a:stretch/>
        </p:blipFill>
        <p:spPr>
          <a:xfrm>
            <a:off x="6192800" y="3778300"/>
            <a:ext cx="1997750" cy="116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3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Tilt Brush - brush options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cxnSp>
        <p:nvCxnSpPr>
          <p:cNvPr id="254" name="Google Shape;254;p23"/>
          <p:cNvCxnSpPr/>
          <p:nvPr/>
        </p:nvCxnSpPr>
        <p:spPr>
          <a:xfrm rot="10800000" flipH="1">
            <a:off x="5282275" y="1831700"/>
            <a:ext cx="851100" cy="27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5" name="Google Shape;255;p23"/>
          <p:cNvCxnSpPr/>
          <p:nvPr/>
        </p:nvCxnSpPr>
        <p:spPr>
          <a:xfrm>
            <a:off x="5263825" y="2900913"/>
            <a:ext cx="888000" cy="1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6" name="Google Shape;256;p23"/>
          <p:cNvCxnSpPr/>
          <p:nvPr/>
        </p:nvCxnSpPr>
        <p:spPr>
          <a:xfrm rot="10800000">
            <a:off x="2951125" y="1841000"/>
            <a:ext cx="904800" cy="3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7" name="Google Shape;257;p23"/>
          <p:cNvCxnSpPr/>
          <p:nvPr/>
        </p:nvCxnSpPr>
        <p:spPr>
          <a:xfrm flipH="1">
            <a:off x="2941813" y="2881638"/>
            <a:ext cx="923400" cy="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58" name="Google Shape;258;p23"/>
          <p:cNvPicPr preferRelativeResize="0"/>
          <p:nvPr/>
        </p:nvPicPr>
        <p:blipFill rotWithShape="1">
          <a:blip r:embed="rId4">
            <a:alphaModFix/>
          </a:blip>
          <a:srcRect l="47804" t="9619" r="5729" b="26289"/>
          <a:stretch/>
        </p:blipFill>
        <p:spPr>
          <a:xfrm>
            <a:off x="3716250" y="1396900"/>
            <a:ext cx="1610900" cy="2765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3"/>
          <p:cNvSpPr txBox="1"/>
          <p:nvPr/>
        </p:nvSpPr>
        <p:spPr>
          <a:xfrm>
            <a:off x="3855925" y="2109200"/>
            <a:ext cx="1038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Electricity </a:t>
            </a:r>
            <a:endParaRPr sz="900">
              <a:solidFill>
                <a:schemeClr val="lt1"/>
              </a:solidFill>
            </a:endParaRPr>
          </a:p>
        </p:txBody>
      </p:sp>
      <p:cxnSp>
        <p:nvCxnSpPr>
          <p:cNvPr id="260" name="Google Shape;260;p23"/>
          <p:cNvCxnSpPr/>
          <p:nvPr/>
        </p:nvCxnSpPr>
        <p:spPr>
          <a:xfrm>
            <a:off x="5288100" y="3704625"/>
            <a:ext cx="1122900" cy="28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1" name="Google Shape;261;p23"/>
          <p:cNvCxnSpPr/>
          <p:nvPr/>
        </p:nvCxnSpPr>
        <p:spPr>
          <a:xfrm flipH="1">
            <a:off x="2664325" y="3709600"/>
            <a:ext cx="1230300" cy="24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62" name="Google Shape;262;p23"/>
          <p:cNvSpPr txBox="1"/>
          <p:nvPr/>
        </p:nvSpPr>
        <p:spPr>
          <a:xfrm>
            <a:off x="4690200" y="2109200"/>
            <a:ext cx="968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Streamers 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63" name="Google Shape;263;p23"/>
          <p:cNvSpPr txBox="1"/>
          <p:nvPr/>
        </p:nvSpPr>
        <p:spPr>
          <a:xfrm>
            <a:off x="3768200" y="2909400"/>
            <a:ext cx="1038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Neon Pulse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64" name="Google Shape;264;p23"/>
          <p:cNvSpPr txBox="1"/>
          <p:nvPr/>
        </p:nvSpPr>
        <p:spPr>
          <a:xfrm>
            <a:off x="4639250" y="2906900"/>
            <a:ext cx="968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Cel Vinyl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65" name="Google Shape;265;p23"/>
          <p:cNvSpPr txBox="1"/>
          <p:nvPr/>
        </p:nvSpPr>
        <p:spPr>
          <a:xfrm>
            <a:off x="3651600" y="3837300"/>
            <a:ext cx="1038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Chromatic Wave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66" name="Google Shape;266;p23"/>
          <p:cNvSpPr txBox="1"/>
          <p:nvPr/>
        </p:nvSpPr>
        <p:spPr>
          <a:xfrm>
            <a:off x="4690200" y="3837300"/>
            <a:ext cx="968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Dots</a:t>
            </a:r>
            <a:endParaRPr sz="900">
              <a:solidFill>
                <a:schemeClr val="lt1"/>
              </a:solidFill>
            </a:endParaRPr>
          </a:p>
        </p:txBody>
      </p:sp>
      <p:pic>
        <p:nvPicPr>
          <p:cNvPr id="267" name="Google Shape;267;p23"/>
          <p:cNvPicPr preferRelativeResize="0"/>
          <p:nvPr/>
        </p:nvPicPr>
        <p:blipFill rotWithShape="1">
          <a:blip r:embed="rId5">
            <a:alphaModFix/>
          </a:blip>
          <a:srcRect l="8073" t="15593" r="5764" b="14700"/>
          <a:stretch/>
        </p:blipFill>
        <p:spPr>
          <a:xfrm>
            <a:off x="834950" y="1247050"/>
            <a:ext cx="1610900" cy="977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3"/>
          <p:cNvPicPr preferRelativeResize="0"/>
          <p:nvPr/>
        </p:nvPicPr>
        <p:blipFill rotWithShape="1">
          <a:blip r:embed="rId6">
            <a:alphaModFix/>
          </a:blip>
          <a:srcRect l="8073" t="13680" r="5764" b="9117"/>
          <a:stretch/>
        </p:blipFill>
        <p:spPr>
          <a:xfrm>
            <a:off x="6517100" y="1247050"/>
            <a:ext cx="1610900" cy="97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3"/>
          <p:cNvPicPr preferRelativeResize="0"/>
          <p:nvPr/>
        </p:nvPicPr>
        <p:blipFill rotWithShape="1">
          <a:blip r:embed="rId7">
            <a:alphaModFix/>
          </a:blip>
          <a:srcRect l="3195" t="20278" r="21252" b="17744"/>
          <a:stretch/>
        </p:blipFill>
        <p:spPr>
          <a:xfrm>
            <a:off x="804413" y="2369576"/>
            <a:ext cx="1671974" cy="10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3"/>
          <p:cNvPicPr preferRelativeResize="0"/>
          <p:nvPr/>
        </p:nvPicPr>
        <p:blipFill rotWithShape="1">
          <a:blip r:embed="rId8">
            <a:alphaModFix/>
          </a:blip>
          <a:srcRect l="12944" t="23181" r="8172" b="18454"/>
          <a:stretch/>
        </p:blipFill>
        <p:spPr>
          <a:xfrm>
            <a:off x="6517100" y="2369575"/>
            <a:ext cx="1610900" cy="10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3"/>
          <p:cNvPicPr preferRelativeResize="0"/>
          <p:nvPr/>
        </p:nvPicPr>
        <p:blipFill rotWithShape="1">
          <a:blip r:embed="rId9">
            <a:alphaModFix/>
          </a:blip>
          <a:srcRect l="17566" t="15489" r="5486" b="16125"/>
          <a:stretch/>
        </p:blipFill>
        <p:spPr>
          <a:xfrm>
            <a:off x="804425" y="3543350"/>
            <a:ext cx="1671950" cy="1114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3"/>
          <p:cNvPicPr preferRelativeResize="0"/>
          <p:nvPr/>
        </p:nvPicPr>
        <p:blipFill rotWithShape="1">
          <a:blip r:embed="rId10">
            <a:alphaModFix/>
          </a:blip>
          <a:srcRect l="11903" t="15333" r="7065" b="18230"/>
          <a:stretch/>
        </p:blipFill>
        <p:spPr>
          <a:xfrm>
            <a:off x="6517100" y="3543350"/>
            <a:ext cx="1610900" cy="11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4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Tilt Brush - brush options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cxnSp>
        <p:nvCxnSpPr>
          <p:cNvPr id="279" name="Google Shape;279;p24"/>
          <p:cNvCxnSpPr/>
          <p:nvPr/>
        </p:nvCxnSpPr>
        <p:spPr>
          <a:xfrm rot="10800000" flipH="1">
            <a:off x="5282275" y="1831700"/>
            <a:ext cx="851100" cy="27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0" name="Google Shape;280;p24"/>
          <p:cNvCxnSpPr/>
          <p:nvPr/>
        </p:nvCxnSpPr>
        <p:spPr>
          <a:xfrm>
            <a:off x="5263825" y="2900913"/>
            <a:ext cx="888000" cy="1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1" name="Google Shape;281;p24"/>
          <p:cNvCxnSpPr/>
          <p:nvPr/>
        </p:nvCxnSpPr>
        <p:spPr>
          <a:xfrm rot="10800000">
            <a:off x="2951125" y="1841000"/>
            <a:ext cx="904800" cy="3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2" name="Google Shape;282;p24"/>
          <p:cNvCxnSpPr/>
          <p:nvPr/>
        </p:nvCxnSpPr>
        <p:spPr>
          <a:xfrm flipH="1">
            <a:off x="2941813" y="2881638"/>
            <a:ext cx="923400" cy="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3" name="Google Shape;283;p24"/>
          <p:cNvSpPr txBox="1"/>
          <p:nvPr/>
        </p:nvSpPr>
        <p:spPr>
          <a:xfrm>
            <a:off x="3679225" y="2213950"/>
            <a:ext cx="1038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Coarse Bristles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84" name="Google Shape;284;p24"/>
          <p:cNvSpPr txBox="1"/>
          <p:nvPr/>
        </p:nvSpPr>
        <p:spPr>
          <a:xfrm>
            <a:off x="4572000" y="2203650"/>
            <a:ext cx="103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Dr. Wigglez</a:t>
            </a:r>
            <a:endParaRPr sz="1000">
              <a:solidFill>
                <a:schemeClr val="lt1"/>
              </a:solidFill>
            </a:endParaRPr>
          </a:p>
        </p:txBody>
      </p:sp>
      <p:cxnSp>
        <p:nvCxnSpPr>
          <p:cNvPr id="285" name="Google Shape;285;p24"/>
          <p:cNvCxnSpPr/>
          <p:nvPr/>
        </p:nvCxnSpPr>
        <p:spPr>
          <a:xfrm>
            <a:off x="5288100" y="3704625"/>
            <a:ext cx="863700" cy="300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6" name="Google Shape;286;p24"/>
          <p:cNvCxnSpPr/>
          <p:nvPr/>
        </p:nvCxnSpPr>
        <p:spPr>
          <a:xfrm flipH="1">
            <a:off x="2904925" y="3709600"/>
            <a:ext cx="9897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7" name="Google Shape;287;p24"/>
          <p:cNvSpPr txBox="1"/>
          <p:nvPr/>
        </p:nvSpPr>
        <p:spPr>
          <a:xfrm>
            <a:off x="3716250" y="3824200"/>
            <a:ext cx="103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Hyper Grid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288" name="Google Shape;288;p24"/>
          <p:cNvSpPr txBox="1"/>
          <p:nvPr/>
        </p:nvSpPr>
        <p:spPr>
          <a:xfrm>
            <a:off x="3716250" y="3011275"/>
            <a:ext cx="103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Hypercolour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289" name="Google Shape;289;p24"/>
          <p:cNvSpPr txBox="1"/>
          <p:nvPr/>
        </p:nvSpPr>
        <p:spPr>
          <a:xfrm>
            <a:off x="4572000" y="3013913"/>
            <a:ext cx="103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Bubbles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290" name="Google Shape;290;p24"/>
          <p:cNvSpPr txBox="1"/>
          <p:nvPr/>
        </p:nvSpPr>
        <p:spPr>
          <a:xfrm>
            <a:off x="4572000" y="3824200"/>
            <a:ext cx="103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Light Wire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id="291" name="Google Shape;291;p24"/>
          <p:cNvPicPr preferRelativeResize="0"/>
          <p:nvPr/>
        </p:nvPicPr>
        <p:blipFill rotWithShape="1">
          <a:blip r:embed="rId4">
            <a:alphaModFix/>
          </a:blip>
          <a:srcRect l="7301" t="7095" r="49649" b="27744"/>
          <a:stretch/>
        </p:blipFill>
        <p:spPr>
          <a:xfrm>
            <a:off x="3765100" y="1336525"/>
            <a:ext cx="1656325" cy="30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4"/>
          <p:cNvSpPr txBox="1"/>
          <p:nvPr/>
        </p:nvSpPr>
        <p:spPr>
          <a:xfrm>
            <a:off x="3865500" y="2206150"/>
            <a:ext cx="74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Petal 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293" name="Google Shape;293;p24"/>
          <p:cNvSpPr txBox="1"/>
          <p:nvPr/>
        </p:nvSpPr>
        <p:spPr>
          <a:xfrm>
            <a:off x="4681325" y="2203663"/>
            <a:ext cx="74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Icing  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294" name="Google Shape;294;p24"/>
          <p:cNvSpPr txBox="1"/>
          <p:nvPr/>
        </p:nvSpPr>
        <p:spPr>
          <a:xfrm>
            <a:off x="3828475" y="3128525"/>
            <a:ext cx="74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Spikes 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295" name="Google Shape;295;p24"/>
          <p:cNvSpPr txBox="1"/>
          <p:nvPr/>
        </p:nvSpPr>
        <p:spPr>
          <a:xfrm>
            <a:off x="4681325" y="3139425"/>
            <a:ext cx="74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Lofted 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296" name="Google Shape;296;p24"/>
          <p:cNvSpPr txBox="1"/>
          <p:nvPr/>
        </p:nvSpPr>
        <p:spPr>
          <a:xfrm>
            <a:off x="3865500" y="4005525"/>
            <a:ext cx="851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Shiny Hull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297" name="Google Shape;297;p24"/>
          <p:cNvSpPr txBox="1"/>
          <p:nvPr/>
        </p:nvSpPr>
        <p:spPr>
          <a:xfrm>
            <a:off x="4721250" y="4005525"/>
            <a:ext cx="851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Matte Hull 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id="298" name="Google Shape;298;p24"/>
          <p:cNvPicPr preferRelativeResize="0"/>
          <p:nvPr/>
        </p:nvPicPr>
        <p:blipFill rotWithShape="1">
          <a:blip r:embed="rId5">
            <a:alphaModFix/>
          </a:blip>
          <a:srcRect t="12829" r="9280" b="9699"/>
          <a:stretch/>
        </p:blipFill>
        <p:spPr>
          <a:xfrm>
            <a:off x="6190650" y="3704625"/>
            <a:ext cx="1978374" cy="133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4"/>
          <p:cNvPicPr preferRelativeResize="0"/>
          <p:nvPr/>
        </p:nvPicPr>
        <p:blipFill rotWithShape="1">
          <a:blip r:embed="rId6">
            <a:alphaModFix/>
          </a:blip>
          <a:srcRect l="4652" t="16043" r="4123"/>
          <a:stretch/>
        </p:blipFill>
        <p:spPr>
          <a:xfrm>
            <a:off x="938550" y="3794450"/>
            <a:ext cx="1919450" cy="129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4"/>
          <p:cNvPicPr preferRelativeResize="0"/>
          <p:nvPr/>
        </p:nvPicPr>
        <p:blipFill rotWithShape="1">
          <a:blip r:embed="rId7">
            <a:alphaModFix/>
          </a:blip>
          <a:srcRect l="10506" t="10996" r="10316" b="15300"/>
          <a:stretch/>
        </p:blipFill>
        <p:spPr>
          <a:xfrm>
            <a:off x="6171675" y="2347238"/>
            <a:ext cx="1978374" cy="129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4"/>
          <p:cNvPicPr preferRelativeResize="0"/>
          <p:nvPr/>
        </p:nvPicPr>
        <p:blipFill rotWithShape="1">
          <a:blip r:embed="rId8">
            <a:alphaModFix/>
          </a:blip>
          <a:srcRect l="3686" t="17288" r="7903" b="7967"/>
          <a:stretch/>
        </p:blipFill>
        <p:spPr>
          <a:xfrm>
            <a:off x="900325" y="2417925"/>
            <a:ext cx="1919450" cy="129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4"/>
          <p:cNvPicPr preferRelativeResize="0"/>
          <p:nvPr/>
        </p:nvPicPr>
        <p:blipFill rotWithShape="1">
          <a:blip r:embed="rId9">
            <a:alphaModFix/>
          </a:blip>
          <a:srcRect l="9746" t="16519" r="5722" b="11903"/>
          <a:stretch/>
        </p:blipFill>
        <p:spPr>
          <a:xfrm>
            <a:off x="6171675" y="989850"/>
            <a:ext cx="1978374" cy="129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4"/>
          <p:cNvPicPr preferRelativeResize="0"/>
          <p:nvPr/>
        </p:nvPicPr>
        <p:blipFill rotWithShape="1">
          <a:blip r:embed="rId10">
            <a:alphaModFix/>
          </a:blip>
          <a:srcRect l="4465" r="6756" b="20344"/>
          <a:stretch/>
        </p:blipFill>
        <p:spPr>
          <a:xfrm>
            <a:off x="900325" y="1041398"/>
            <a:ext cx="1919452" cy="129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5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Tilt Brush - brush options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cxnSp>
        <p:nvCxnSpPr>
          <p:cNvPr id="310" name="Google Shape;310;p25"/>
          <p:cNvCxnSpPr/>
          <p:nvPr/>
        </p:nvCxnSpPr>
        <p:spPr>
          <a:xfrm rot="10800000" flipH="1">
            <a:off x="5282275" y="1831700"/>
            <a:ext cx="851100" cy="27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1" name="Google Shape;311;p25"/>
          <p:cNvCxnSpPr/>
          <p:nvPr/>
        </p:nvCxnSpPr>
        <p:spPr>
          <a:xfrm>
            <a:off x="5263825" y="2900913"/>
            <a:ext cx="888000" cy="1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2" name="Google Shape;312;p25"/>
          <p:cNvCxnSpPr/>
          <p:nvPr/>
        </p:nvCxnSpPr>
        <p:spPr>
          <a:xfrm rot="10800000">
            <a:off x="2951125" y="1841000"/>
            <a:ext cx="904800" cy="3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3" name="Google Shape;313;p25"/>
          <p:cNvCxnSpPr/>
          <p:nvPr/>
        </p:nvCxnSpPr>
        <p:spPr>
          <a:xfrm flipH="1">
            <a:off x="2941813" y="2881638"/>
            <a:ext cx="923400" cy="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4" name="Google Shape;314;p25"/>
          <p:cNvSpPr txBox="1"/>
          <p:nvPr/>
        </p:nvSpPr>
        <p:spPr>
          <a:xfrm>
            <a:off x="3679225" y="2213950"/>
            <a:ext cx="1038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Coarse Bristles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315" name="Google Shape;315;p25"/>
          <p:cNvSpPr txBox="1"/>
          <p:nvPr/>
        </p:nvSpPr>
        <p:spPr>
          <a:xfrm>
            <a:off x="4572000" y="2203650"/>
            <a:ext cx="103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Dr. Wigglez</a:t>
            </a:r>
            <a:endParaRPr sz="1000">
              <a:solidFill>
                <a:schemeClr val="lt1"/>
              </a:solidFill>
            </a:endParaRPr>
          </a:p>
        </p:txBody>
      </p:sp>
      <p:cxnSp>
        <p:nvCxnSpPr>
          <p:cNvPr id="316" name="Google Shape;316;p25"/>
          <p:cNvCxnSpPr/>
          <p:nvPr/>
        </p:nvCxnSpPr>
        <p:spPr>
          <a:xfrm>
            <a:off x="5288100" y="3704625"/>
            <a:ext cx="863700" cy="300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7" name="Google Shape;317;p25"/>
          <p:cNvCxnSpPr/>
          <p:nvPr/>
        </p:nvCxnSpPr>
        <p:spPr>
          <a:xfrm flipH="1">
            <a:off x="2904925" y="3709600"/>
            <a:ext cx="9897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8" name="Google Shape;318;p25"/>
          <p:cNvSpPr txBox="1"/>
          <p:nvPr/>
        </p:nvSpPr>
        <p:spPr>
          <a:xfrm>
            <a:off x="3716250" y="3824200"/>
            <a:ext cx="103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Hyper Grid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19" name="Google Shape;319;p25"/>
          <p:cNvSpPr txBox="1"/>
          <p:nvPr/>
        </p:nvSpPr>
        <p:spPr>
          <a:xfrm>
            <a:off x="3716250" y="3011275"/>
            <a:ext cx="103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Hypercolour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20" name="Google Shape;320;p25"/>
          <p:cNvSpPr txBox="1"/>
          <p:nvPr/>
        </p:nvSpPr>
        <p:spPr>
          <a:xfrm>
            <a:off x="4572000" y="3013913"/>
            <a:ext cx="103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Bubbles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21" name="Google Shape;321;p25"/>
          <p:cNvSpPr txBox="1"/>
          <p:nvPr/>
        </p:nvSpPr>
        <p:spPr>
          <a:xfrm>
            <a:off x="4572000" y="3824200"/>
            <a:ext cx="103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Light Wire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id="322" name="Google Shape;322;p25"/>
          <p:cNvPicPr preferRelativeResize="0"/>
          <p:nvPr/>
        </p:nvPicPr>
        <p:blipFill rotWithShape="1">
          <a:blip r:embed="rId4">
            <a:alphaModFix/>
          </a:blip>
          <a:srcRect l="48577" t="7988" r="5170" b="27739"/>
          <a:stretch/>
        </p:blipFill>
        <p:spPr>
          <a:xfrm>
            <a:off x="3613700" y="1486413"/>
            <a:ext cx="1674400" cy="2794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5"/>
          <p:cNvSpPr txBox="1"/>
          <p:nvPr/>
        </p:nvSpPr>
        <p:spPr>
          <a:xfrm>
            <a:off x="3716250" y="2206150"/>
            <a:ext cx="74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Toon 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24" name="Google Shape;324;p25"/>
          <p:cNvSpPr txBox="1"/>
          <p:nvPr/>
        </p:nvSpPr>
        <p:spPr>
          <a:xfrm>
            <a:off x="4456350" y="2198350"/>
            <a:ext cx="74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Wire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25" name="Google Shape;325;p25"/>
          <p:cNvSpPr txBox="1"/>
          <p:nvPr/>
        </p:nvSpPr>
        <p:spPr>
          <a:xfrm>
            <a:off x="3679225" y="3185825"/>
            <a:ext cx="74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Disco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26" name="Google Shape;326;p25"/>
          <p:cNvSpPr txBox="1"/>
          <p:nvPr/>
        </p:nvSpPr>
        <p:spPr>
          <a:xfrm>
            <a:off x="4456350" y="3185825"/>
            <a:ext cx="74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Comet 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27" name="Google Shape;327;p25"/>
          <p:cNvSpPr txBox="1"/>
          <p:nvPr/>
        </p:nvSpPr>
        <p:spPr>
          <a:xfrm>
            <a:off x="3716250" y="4005525"/>
            <a:ext cx="740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Unlit Hull	 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28" name="Google Shape;328;p25"/>
          <p:cNvSpPr txBox="1"/>
          <p:nvPr/>
        </p:nvSpPr>
        <p:spPr>
          <a:xfrm>
            <a:off x="4502175" y="4005525"/>
            <a:ext cx="74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Diamond 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id="329" name="Google Shape;329;p25"/>
          <p:cNvPicPr preferRelativeResize="0"/>
          <p:nvPr/>
        </p:nvPicPr>
        <p:blipFill rotWithShape="1">
          <a:blip r:embed="rId5">
            <a:alphaModFix/>
          </a:blip>
          <a:srcRect l="10168" t="19717" r="11004"/>
          <a:stretch/>
        </p:blipFill>
        <p:spPr>
          <a:xfrm>
            <a:off x="6333369" y="3602975"/>
            <a:ext cx="1836031" cy="1234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5"/>
          <p:cNvPicPr preferRelativeResize="0"/>
          <p:nvPr/>
        </p:nvPicPr>
        <p:blipFill rotWithShape="1">
          <a:blip r:embed="rId6">
            <a:alphaModFix/>
          </a:blip>
          <a:srcRect l="4994" t="14515" r="12038" b="5993"/>
          <a:stretch/>
        </p:blipFill>
        <p:spPr>
          <a:xfrm>
            <a:off x="859575" y="3643710"/>
            <a:ext cx="1951648" cy="123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5"/>
          <p:cNvPicPr preferRelativeResize="0"/>
          <p:nvPr/>
        </p:nvPicPr>
        <p:blipFill rotWithShape="1">
          <a:blip r:embed="rId7">
            <a:alphaModFix/>
          </a:blip>
          <a:srcRect l="6374" t="10524" r="4466" b="5618"/>
          <a:stretch/>
        </p:blipFill>
        <p:spPr>
          <a:xfrm>
            <a:off x="6333375" y="2393600"/>
            <a:ext cx="1836026" cy="113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5"/>
          <p:cNvPicPr preferRelativeResize="0"/>
          <p:nvPr/>
        </p:nvPicPr>
        <p:blipFill rotWithShape="1">
          <a:blip r:embed="rId8">
            <a:alphaModFix/>
          </a:blip>
          <a:srcRect t="14796" b="13688"/>
          <a:stretch/>
        </p:blipFill>
        <p:spPr>
          <a:xfrm>
            <a:off x="859575" y="2449738"/>
            <a:ext cx="1951651" cy="113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5"/>
          <p:cNvPicPr preferRelativeResize="0"/>
          <p:nvPr/>
        </p:nvPicPr>
        <p:blipFill rotWithShape="1">
          <a:blip r:embed="rId9">
            <a:alphaModFix/>
          </a:blip>
          <a:srcRect l="3031" t="12635" r="6487" b="12244"/>
          <a:stretch/>
        </p:blipFill>
        <p:spPr>
          <a:xfrm>
            <a:off x="6287975" y="1221014"/>
            <a:ext cx="1881425" cy="110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5"/>
          <p:cNvPicPr preferRelativeResize="0"/>
          <p:nvPr/>
        </p:nvPicPr>
        <p:blipFill rotWithShape="1">
          <a:blip r:embed="rId10">
            <a:alphaModFix/>
          </a:blip>
          <a:srcRect t="21725" r="9461" b="12197"/>
          <a:stretch/>
        </p:blipFill>
        <p:spPr>
          <a:xfrm>
            <a:off x="859575" y="1210225"/>
            <a:ext cx="1951651" cy="117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6"/>
          <p:cNvSpPr txBox="1"/>
          <p:nvPr/>
        </p:nvSpPr>
        <p:spPr>
          <a:xfrm>
            <a:off x="381000" y="393700"/>
            <a:ext cx="48147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Learning stations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40" name="Google Shape;340;p26"/>
          <p:cNvSpPr txBox="1"/>
          <p:nvPr/>
        </p:nvSpPr>
        <p:spPr>
          <a:xfrm>
            <a:off x="393700" y="1028700"/>
            <a:ext cx="4191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Working in small groups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342" name="Google Shape;342;p26"/>
          <p:cNvGrpSpPr/>
          <p:nvPr/>
        </p:nvGrpSpPr>
        <p:grpSpPr>
          <a:xfrm>
            <a:off x="529402" y="3249336"/>
            <a:ext cx="7417083" cy="837644"/>
            <a:chOff x="1593000" y="2322568"/>
            <a:chExt cx="5957975" cy="643500"/>
          </a:xfrm>
        </p:grpSpPr>
        <p:sp>
          <p:nvSpPr>
            <p:cNvPr id="343" name="Google Shape;343;p26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44" name="Google Shape;344;p26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45" name="Google Shape;345;p26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46" name="Google Shape;346;p26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Notes and reflection station: Student digital notebook</a:t>
              </a:r>
              <a:endParaRPr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47" name="Google Shape;347;p26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48" name="Google Shape;348;p26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1F88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Lexend Thin"/>
                  <a:ea typeface="Lexend Thin"/>
                  <a:cs typeface="Lexend Thin"/>
                  <a:sym typeface="Lexend Thin"/>
                </a:rPr>
                <a:t>03</a:t>
              </a:r>
              <a:endParaRPr sz="2600">
                <a:solidFill>
                  <a:srgbClr val="FFFFFF"/>
                </a:solidFill>
                <a:latin typeface="Lexend Thin"/>
                <a:ea typeface="Lexend Thin"/>
                <a:cs typeface="Lexend Thin"/>
                <a:sym typeface="Lexend Thin"/>
              </a:endParaRPr>
            </a:p>
          </p:txBody>
        </p:sp>
        <p:sp>
          <p:nvSpPr>
            <p:cNvPr id="349" name="Google Shape;349;p26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2921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000"/>
                <a:buFont typeface="Lexend"/>
                <a:buChar char="●"/>
              </a:pPr>
              <a:r>
                <a:rPr lang="en" sz="1000">
                  <a:solidFill>
                    <a:srgbClr val="1B786E"/>
                  </a:solidFill>
                  <a:latin typeface="Lexend"/>
                  <a:ea typeface="Lexend"/>
                  <a:cs typeface="Lexend"/>
                  <a:sym typeface="Lexend"/>
                </a:rPr>
                <a:t>Complete all required notes and reflections on the digital notebook.</a:t>
              </a:r>
              <a:endParaRPr sz="1000">
                <a:solidFill>
                  <a:srgbClr val="1B786E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350" name="Google Shape;350;p26"/>
          <p:cNvGrpSpPr/>
          <p:nvPr/>
        </p:nvGrpSpPr>
        <p:grpSpPr>
          <a:xfrm>
            <a:off x="529402" y="2396884"/>
            <a:ext cx="7417083" cy="837644"/>
            <a:chOff x="1593000" y="2322568"/>
            <a:chExt cx="5957975" cy="643500"/>
          </a:xfrm>
        </p:grpSpPr>
        <p:sp>
          <p:nvSpPr>
            <p:cNvPr id="351" name="Google Shape;351;p26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52" name="Google Shape;352;p26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53" name="Google Shape;353;p26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54" name="Google Shape;354;p26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Viewing station: View 3D art models</a:t>
              </a:r>
              <a:endParaRPr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55" name="Google Shape;355;p26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56" name="Google Shape;356;p26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1F88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Lexend Thin"/>
                  <a:ea typeface="Lexend Thin"/>
                  <a:cs typeface="Lexend Thin"/>
                  <a:sym typeface="Lexend Thin"/>
                </a:rPr>
                <a:t>02</a:t>
              </a:r>
              <a:endParaRPr sz="2600">
                <a:solidFill>
                  <a:srgbClr val="FFFFFF"/>
                </a:solidFill>
                <a:latin typeface="Lexend Thin"/>
                <a:ea typeface="Lexend Thin"/>
                <a:cs typeface="Lexend Thin"/>
                <a:sym typeface="Lexend Thin"/>
              </a:endParaRPr>
            </a:p>
          </p:txBody>
        </p:sp>
        <p:sp>
          <p:nvSpPr>
            <p:cNvPr id="357" name="Google Shape;357;p26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2921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000"/>
                <a:buFont typeface="Lexend"/>
                <a:buChar char="●"/>
              </a:pPr>
              <a:r>
                <a:rPr lang="en" sz="1000">
                  <a:solidFill>
                    <a:srgbClr val="1B786E"/>
                  </a:solidFill>
                  <a:latin typeface="Lexend"/>
                  <a:ea typeface="Lexend"/>
                  <a:cs typeface="Lexend"/>
                  <a:sym typeface="Lexend"/>
                </a:rPr>
                <a:t>Check student digital notebook.</a:t>
              </a:r>
              <a:endParaRPr sz="1000">
                <a:solidFill>
                  <a:srgbClr val="1B786E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457200" lvl="0" indent="-2921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000"/>
                <a:buFont typeface="Lexend"/>
                <a:buChar char="●"/>
              </a:pPr>
              <a:r>
                <a:rPr lang="en" sz="1000">
                  <a:solidFill>
                    <a:srgbClr val="1B786E"/>
                  </a:solidFill>
                  <a:latin typeface="Lexend"/>
                  <a:ea typeface="Lexend"/>
                  <a:cs typeface="Lexend"/>
                  <a:sym typeface="Lexend"/>
                </a:rPr>
                <a:t>Scan QR codes with tablet or follow the link.</a:t>
              </a:r>
              <a:endParaRPr sz="1000">
                <a:solidFill>
                  <a:srgbClr val="1B786E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457200" lvl="0" indent="-2921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000"/>
                <a:buFont typeface="Lexend"/>
                <a:buChar char="●"/>
              </a:pPr>
              <a:r>
                <a:rPr lang="en" sz="1000">
                  <a:solidFill>
                    <a:srgbClr val="1B786E"/>
                  </a:solidFill>
                  <a:latin typeface="Lexend"/>
                  <a:ea typeface="Lexend"/>
                  <a:cs typeface="Lexend"/>
                  <a:sym typeface="Lexend"/>
                </a:rPr>
                <a:t>View 3D art models.</a:t>
              </a:r>
              <a:endParaRPr sz="1000">
                <a:solidFill>
                  <a:srgbClr val="1B786E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457200" lvl="0" indent="-2921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000"/>
                <a:buFont typeface="Lexend"/>
                <a:buChar char="●"/>
              </a:pPr>
              <a:r>
                <a:rPr lang="en" sz="1000">
                  <a:solidFill>
                    <a:srgbClr val="1B786E"/>
                  </a:solidFill>
                  <a:latin typeface="Lexend"/>
                  <a:ea typeface="Lexend"/>
                  <a:cs typeface="Lexend"/>
                  <a:sym typeface="Lexend"/>
                </a:rPr>
                <a:t>Respond to questions.</a:t>
              </a:r>
              <a:endParaRPr sz="1000">
                <a:solidFill>
                  <a:srgbClr val="1B786E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358" name="Google Shape;358;p26"/>
          <p:cNvGrpSpPr/>
          <p:nvPr/>
        </p:nvGrpSpPr>
        <p:grpSpPr>
          <a:xfrm>
            <a:off x="529402" y="1544476"/>
            <a:ext cx="7417083" cy="837644"/>
            <a:chOff x="1593000" y="2322568"/>
            <a:chExt cx="5957975" cy="643500"/>
          </a:xfrm>
        </p:grpSpPr>
        <p:sp>
          <p:nvSpPr>
            <p:cNvPr id="359" name="Google Shape;359;p26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60" name="Google Shape;360;p26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61" name="Google Shape;361;p26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62" name="Google Shape;362;p26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IMVR station: Tilt Brush/Open Brush</a:t>
              </a:r>
              <a:endParaRPr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63" name="Google Shape;363;p26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64" name="Google Shape;364;p26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1F88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Lexend Thin"/>
                  <a:ea typeface="Lexend Thin"/>
                  <a:cs typeface="Lexend Thin"/>
                  <a:sym typeface="Lexend Thin"/>
                </a:rPr>
                <a:t>01</a:t>
              </a:r>
              <a:endParaRPr sz="2600">
                <a:solidFill>
                  <a:srgbClr val="FFFFFF"/>
                </a:solidFill>
                <a:latin typeface="Lexend Thin"/>
                <a:ea typeface="Lexend Thin"/>
                <a:cs typeface="Lexend Thin"/>
                <a:sym typeface="Lexend Thin"/>
              </a:endParaRPr>
            </a:p>
          </p:txBody>
        </p:sp>
        <p:sp>
          <p:nvSpPr>
            <p:cNvPr id="365" name="Google Shape;365;p26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2921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000"/>
                <a:buFont typeface="Lexend"/>
                <a:buChar char="●"/>
              </a:pPr>
              <a:r>
                <a:rPr lang="en" sz="1000">
                  <a:solidFill>
                    <a:srgbClr val="1B786E"/>
                  </a:solidFill>
                  <a:latin typeface="Lexend"/>
                  <a:ea typeface="Lexend"/>
                  <a:cs typeface="Lexend"/>
                  <a:sym typeface="Lexend"/>
                </a:rPr>
                <a:t>Work in pairs or small groups (up to 3)</a:t>
              </a:r>
              <a:endParaRPr sz="1000">
                <a:solidFill>
                  <a:srgbClr val="1B786E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457200" lvl="0" indent="-2921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000"/>
                <a:buFont typeface="Lexend"/>
                <a:buChar char="●"/>
              </a:pPr>
              <a:r>
                <a:rPr lang="en" sz="1000">
                  <a:solidFill>
                    <a:srgbClr val="1B786E"/>
                  </a:solidFill>
                  <a:latin typeface="Lexend"/>
                  <a:ea typeface="Lexend"/>
                  <a:cs typeface="Lexend"/>
                  <a:sym typeface="Lexend"/>
                </a:rPr>
                <a:t>Do a warm-up in Tilt Brush/Open Brush and explore brushes and tools.</a:t>
              </a:r>
              <a:endParaRPr sz="1000">
                <a:solidFill>
                  <a:srgbClr val="1B786E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457200" lvl="0" indent="-2921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000"/>
                <a:buFont typeface="Lexend"/>
                <a:buChar char="●"/>
              </a:pPr>
              <a:r>
                <a:rPr lang="en" sz="1000">
                  <a:solidFill>
                    <a:srgbClr val="1B786E"/>
                  </a:solidFill>
                  <a:latin typeface="Lexend"/>
                  <a:ea typeface="Lexend"/>
                  <a:cs typeface="Lexend"/>
                  <a:sym typeface="Lexend"/>
                </a:rPr>
                <a:t>Take notes in digital notebook.</a:t>
              </a:r>
              <a:endParaRPr sz="1000">
                <a:solidFill>
                  <a:srgbClr val="1B786E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7"/>
          <p:cNvSpPr txBox="1"/>
          <p:nvPr/>
        </p:nvSpPr>
        <p:spPr>
          <a:xfrm>
            <a:off x="381000" y="393700"/>
            <a:ext cx="48147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Learning stations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71" name="Google Shape;371;p27"/>
          <p:cNvSpPr txBox="1"/>
          <p:nvPr/>
        </p:nvSpPr>
        <p:spPr>
          <a:xfrm>
            <a:off x="393700" y="1028700"/>
            <a:ext cx="4191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Working in small groups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373" name="Google Shape;373;p27"/>
          <p:cNvGrpSpPr/>
          <p:nvPr/>
        </p:nvGrpSpPr>
        <p:grpSpPr>
          <a:xfrm>
            <a:off x="529402" y="3249336"/>
            <a:ext cx="7417083" cy="837644"/>
            <a:chOff x="1593000" y="2322568"/>
            <a:chExt cx="5957975" cy="643500"/>
          </a:xfrm>
        </p:grpSpPr>
        <p:sp>
          <p:nvSpPr>
            <p:cNvPr id="374" name="Google Shape;374;p27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75" name="Google Shape;375;p27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76" name="Google Shape;376;p27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77" name="Google Shape;377;p27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Notes and reflection station: Student digital notebook</a:t>
              </a:r>
              <a:endParaRPr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78" name="Google Shape;378;p27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79" name="Google Shape;379;p27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1F88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Lexend Thin"/>
                  <a:ea typeface="Lexend Thin"/>
                  <a:cs typeface="Lexend Thin"/>
                  <a:sym typeface="Lexend Thin"/>
                </a:rPr>
                <a:t>03</a:t>
              </a:r>
              <a:endParaRPr sz="2600">
                <a:solidFill>
                  <a:srgbClr val="FFFFFF"/>
                </a:solidFill>
                <a:latin typeface="Lexend Thin"/>
                <a:ea typeface="Lexend Thin"/>
                <a:cs typeface="Lexend Thin"/>
                <a:sym typeface="Lexend Thin"/>
              </a:endParaRPr>
            </a:p>
          </p:txBody>
        </p:sp>
        <p:sp>
          <p:nvSpPr>
            <p:cNvPr id="380" name="Google Shape;380;p27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2921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000"/>
                <a:buFont typeface="Lexend"/>
                <a:buChar char="●"/>
              </a:pPr>
              <a:r>
                <a:rPr lang="en" sz="1000">
                  <a:solidFill>
                    <a:srgbClr val="1B786E"/>
                  </a:solidFill>
                  <a:latin typeface="Lexend"/>
                  <a:ea typeface="Lexend"/>
                  <a:cs typeface="Lexend"/>
                  <a:sym typeface="Lexend"/>
                </a:rPr>
                <a:t>Complete all required notes and reflections on the digital notebook.</a:t>
              </a:r>
              <a:endParaRPr sz="1000">
                <a:solidFill>
                  <a:srgbClr val="1B786E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381" name="Google Shape;381;p27"/>
          <p:cNvGrpSpPr/>
          <p:nvPr/>
        </p:nvGrpSpPr>
        <p:grpSpPr>
          <a:xfrm>
            <a:off x="529402" y="2396884"/>
            <a:ext cx="7417083" cy="837644"/>
            <a:chOff x="1593000" y="2322568"/>
            <a:chExt cx="5957975" cy="643500"/>
          </a:xfrm>
        </p:grpSpPr>
        <p:sp>
          <p:nvSpPr>
            <p:cNvPr id="382" name="Google Shape;382;p27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83" name="Google Shape;383;p27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84" name="Google Shape;384;p27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85" name="Google Shape;385;p27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Viewing station: View 3D art models</a:t>
              </a:r>
              <a:endParaRPr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86" name="Google Shape;386;p27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87" name="Google Shape;387;p27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1F88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Lexend Thin"/>
                  <a:ea typeface="Lexend Thin"/>
                  <a:cs typeface="Lexend Thin"/>
                  <a:sym typeface="Lexend Thin"/>
                </a:rPr>
                <a:t>02</a:t>
              </a:r>
              <a:endParaRPr sz="2600">
                <a:solidFill>
                  <a:srgbClr val="FFFFFF"/>
                </a:solidFill>
                <a:latin typeface="Lexend Thin"/>
                <a:ea typeface="Lexend Thin"/>
                <a:cs typeface="Lexend Thin"/>
                <a:sym typeface="Lexend Thin"/>
              </a:endParaRPr>
            </a:p>
          </p:txBody>
        </p:sp>
        <p:sp>
          <p:nvSpPr>
            <p:cNvPr id="388" name="Google Shape;388;p27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2921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000"/>
                <a:buFont typeface="Lexend"/>
                <a:buChar char="●"/>
              </a:pPr>
              <a:r>
                <a:rPr lang="en" sz="1000">
                  <a:solidFill>
                    <a:srgbClr val="1B786E"/>
                  </a:solidFill>
                  <a:latin typeface="Lexend"/>
                  <a:ea typeface="Lexend"/>
                  <a:cs typeface="Lexend"/>
                  <a:sym typeface="Lexend"/>
                </a:rPr>
                <a:t>Check student digital notebook.</a:t>
              </a:r>
              <a:endParaRPr sz="1000">
                <a:solidFill>
                  <a:srgbClr val="1B786E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457200" lvl="0" indent="-2921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000"/>
                <a:buFont typeface="Lexend"/>
                <a:buChar char="●"/>
              </a:pPr>
              <a:r>
                <a:rPr lang="en" sz="1000">
                  <a:solidFill>
                    <a:srgbClr val="1B786E"/>
                  </a:solidFill>
                  <a:latin typeface="Lexend"/>
                  <a:ea typeface="Lexend"/>
                  <a:cs typeface="Lexend"/>
                  <a:sym typeface="Lexend"/>
                </a:rPr>
                <a:t>Scan QR codes with tablet or follow the link.</a:t>
              </a:r>
              <a:endParaRPr sz="1000">
                <a:solidFill>
                  <a:srgbClr val="1B786E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457200" lvl="0" indent="-2921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000"/>
                <a:buFont typeface="Lexend"/>
                <a:buChar char="●"/>
              </a:pPr>
              <a:r>
                <a:rPr lang="en" sz="1000">
                  <a:solidFill>
                    <a:srgbClr val="1B786E"/>
                  </a:solidFill>
                  <a:latin typeface="Lexend"/>
                  <a:ea typeface="Lexend"/>
                  <a:cs typeface="Lexend"/>
                  <a:sym typeface="Lexend"/>
                </a:rPr>
                <a:t>View 3D art models.</a:t>
              </a:r>
              <a:endParaRPr sz="1000">
                <a:solidFill>
                  <a:srgbClr val="1B786E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457200" lvl="0" indent="-2921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000"/>
                <a:buFont typeface="Lexend"/>
                <a:buChar char="●"/>
              </a:pPr>
              <a:r>
                <a:rPr lang="en" sz="1000">
                  <a:solidFill>
                    <a:srgbClr val="1B786E"/>
                  </a:solidFill>
                  <a:latin typeface="Lexend"/>
                  <a:ea typeface="Lexend"/>
                  <a:cs typeface="Lexend"/>
                  <a:sym typeface="Lexend"/>
                </a:rPr>
                <a:t>Respond to questions.</a:t>
              </a:r>
              <a:endParaRPr sz="1000">
                <a:solidFill>
                  <a:srgbClr val="1B786E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389" name="Google Shape;389;p27"/>
          <p:cNvGrpSpPr/>
          <p:nvPr/>
        </p:nvGrpSpPr>
        <p:grpSpPr>
          <a:xfrm>
            <a:off x="529402" y="1544476"/>
            <a:ext cx="7417083" cy="837644"/>
            <a:chOff x="1593000" y="2322568"/>
            <a:chExt cx="5957975" cy="643500"/>
          </a:xfrm>
        </p:grpSpPr>
        <p:sp>
          <p:nvSpPr>
            <p:cNvPr id="390" name="Google Shape;390;p27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91" name="Google Shape;391;p27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92" name="Google Shape;392;p27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93" name="Google Shape;393;p27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IMVR station: Tilt Brush/Open Brush</a:t>
              </a:r>
              <a:endParaRPr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94" name="Google Shape;394;p27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95" name="Google Shape;395;p27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1F88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Lexend Thin"/>
                  <a:ea typeface="Lexend Thin"/>
                  <a:cs typeface="Lexend Thin"/>
                  <a:sym typeface="Lexend Thin"/>
                </a:rPr>
                <a:t>01</a:t>
              </a:r>
              <a:endParaRPr sz="2600">
                <a:solidFill>
                  <a:srgbClr val="FFFFFF"/>
                </a:solidFill>
                <a:latin typeface="Lexend Thin"/>
                <a:ea typeface="Lexend Thin"/>
                <a:cs typeface="Lexend Thin"/>
                <a:sym typeface="Lexend Thin"/>
              </a:endParaRPr>
            </a:p>
          </p:txBody>
        </p:sp>
        <p:sp>
          <p:nvSpPr>
            <p:cNvPr id="396" name="Google Shape;396;p27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2921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000"/>
                <a:buFont typeface="Lexend"/>
                <a:buChar char="●"/>
              </a:pPr>
              <a:r>
                <a:rPr lang="en" sz="1000">
                  <a:solidFill>
                    <a:srgbClr val="1B786E"/>
                  </a:solidFill>
                  <a:latin typeface="Lexend"/>
                  <a:ea typeface="Lexend"/>
                  <a:cs typeface="Lexend"/>
                  <a:sym typeface="Lexend"/>
                </a:rPr>
                <a:t>Work in pairs or small groups (up to 3)</a:t>
              </a:r>
              <a:endParaRPr sz="1000">
                <a:solidFill>
                  <a:srgbClr val="1B786E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457200" lvl="0" indent="-2921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000"/>
                <a:buFont typeface="Lexend"/>
                <a:buChar char="●"/>
              </a:pPr>
              <a:r>
                <a:rPr lang="en" sz="1000">
                  <a:solidFill>
                    <a:srgbClr val="1B786E"/>
                  </a:solidFill>
                  <a:latin typeface="Lexend"/>
                  <a:ea typeface="Lexend"/>
                  <a:cs typeface="Lexend"/>
                  <a:sym typeface="Lexend"/>
                </a:rPr>
                <a:t>Do a warm-up in Tilt Brush/Open Brush and explore brushes and tools.</a:t>
              </a:r>
              <a:endParaRPr sz="1000">
                <a:solidFill>
                  <a:srgbClr val="1B786E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457200" lvl="0" indent="-2921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000"/>
                <a:buFont typeface="Lexend"/>
                <a:buChar char="●"/>
              </a:pPr>
              <a:r>
                <a:rPr lang="en" sz="1000">
                  <a:solidFill>
                    <a:srgbClr val="1B786E"/>
                  </a:solidFill>
                  <a:latin typeface="Lexend"/>
                  <a:ea typeface="Lexend"/>
                  <a:cs typeface="Lexend"/>
                  <a:sym typeface="Lexend"/>
                </a:rPr>
                <a:t>Take notes in digital notebook.</a:t>
              </a:r>
              <a:endParaRPr sz="1000">
                <a:solidFill>
                  <a:srgbClr val="1B786E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8"/>
          <p:cNvSpPr/>
          <p:nvPr/>
        </p:nvSpPr>
        <p:spPr>
          <a:xfrm>
            <a:off x="3060550" y="1443000"/>
            <a:ext cx="2437200" cy="3274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A79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02" name="Google Shape;402;p28"/>
          <p:cNvSpPr/>
          <p:nvPr/>
        </p:nvSpPr>
        <p:spPr>
          <a:xfrm>
            <a:off x="5612800" y="1443000"/>
            <a:ext cx="2437200" cy="3274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A79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03" name="Google Shape;403;p28"/>
          <p:cNvSpPr/>
          <p:nvPr/>
        </p:nvSpPr>
        <p:spPr>
          <a:xfrm>
            <a:off x="523300" y="1443000"/>
            <a:ext cx="2437200" cy="3274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A79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04" name="Google Shape;404;p28"/>
          <p:cNvSpPr txBox="1"/>
          <p:nvPr/>
        </p:nvSpPr>
        <p:spPr>
          <a:xfrm>
            <a:off x="3051700" y="1438075"/>
            <a:ext cx="2437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Which </a:t>
            </a:r>
            <a:r>
              <a:rPr lang="en" sz="1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brushes </a:t>
            </a: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did you and your partner/s use for your art warm-up?</a:t>
            </a:r>
            <a:endParaRPr sz="12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05" name="Google Shape;405;p28"/>
          <p:cNvSpPr txBox="1"/>
          <p:nvPr/>
        </p:nvSpPr>
        <p:spPr>
          <a:xfrm>
            <a:off x="5612800" y="1438075"/>
            <a:ext cx="2437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Which </a:t>
            </a:r>
            <a:r>
              <a:rPr lang="en" sz="1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colours </a:t>
            </a: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did you and your partner/s use for your art warm-up?</a:t>
            </a:r>
            <a:endParaRPr sz="12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06" name="Google Shape;406;p28"/>
          <p:cNvSpPr txBox="1"/>
          <p:nvPr/>
        </p:nvSpPr>
        <p:spPr>
          <a:xfrm>
            <a:off x="538300" y="1438075"/>
            <a:ext cx="2407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Which </a:t>
            </a:r>
            <a:r>
              <a:rPr lang="en" sz="1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tools </a:t>
            </a: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did you and your partner/s use for your art warm-up?</a:t>
            </a:r>
            <a:endParaRPr sz="12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07" name="Google Shape;407;p28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IMVR station: Art warm-up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08" name="Google Shape;408;p28"/>
          <p:cNvSpPr txBox="1"/>
          <p:nvPr/>
        </p:nvSpPr>
        <p:spPr>
          <a:xfrm>
            <a:off x="381000" y="977575"/>
            <a:ext cx="8184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Explore the Tilt Brush/Open Brush app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9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IMVR station: Art warm-up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15" name="Google Shape;415;p29"/>
          <p:cNvSpPr txBox="1"/>
          <p:nvPr/>
        </p:nvSpPr>
        <p:spPr>
          <a:xfrm>
            <a:off x="381000" y="977575"/>
            <a:ext cx="8184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Explore the Tilt Brush/Open Brush app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6" name="Google Shape;416;p29"/>
          <p:cNvSpPr/>
          <p:nvPr/>
        </p:nvSpPr>
        <p:spPr>
          <a:xfrm>
            <a:off x="523300" y="1537150"/>
            <a:ext cx="7601700" cy="3180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A79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17" name="Google Shape;417;p29"/>
          <p:cNvSpPr txBox="1"/>
          <p:nvPr/>
        </p:nvSpPr>
        <p:spPr>
          <a:xfrm>
            <a:off x="523300" y="1537150"/>
            <a:ext cx="7601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Share </a:t>
            </a:r>
            <a:r>
              <a:rPr lang="en" sz="1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photos </a:t>
            </a: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of your / your partner/s final art warm-up piece. Make sure to </a:t>
            </a:r>
            <a:r>
              <a:rPr lang="en" sz="1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label </a:t>
            </a: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the photos.</a:t>
            </a:r>
            <a:endParaRPr sz="1200"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0"/>
          <p:cNvSpPr/>
          <p:nvPr/>
        </p:nvSpPr>
        <p:spPr>
          <a:xfrm>
            <a:off x="523300" y="1491900"/>
            <a:ext cx="3594900" cy="322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A79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24" name="Google Shape;424;p30"/>
          <p:cNvSpPr txBox="1"/>
          <p:nvPr/>
        </p:nvSpPr>
        <p:spPr>
          <a:xfrm>
            <a:off x="523300" y="4128000"/>
            <a:ext cx="35949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Summer is over by Rein Bijlsma</a:t>
            </a:r>
            <a:endParaRPr sz="1100" b="1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4"/>
              </a:rPr>
              <a:t>https://skfb.ly/SHLD</a:t>
            </a:r>
            <a:r>
              <a:rPr lang="en" sz="1100" b="1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1100" b="1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25" name="Google Shape;425;p30"/>
          <p:cNvSpPr/>
          <p:nvPr/>
        </p:nvSpPr>
        <p:spPr>
          <a:xfrm>
            <a:off x="4401850" y="1491900"/>
            <a:ext cx="3594900" cy="322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A79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26" name="Google Shape;426;p30"/>
          <p:cNvSpPr txBox="1"/>
          <p:nvPr/>
        </p:nvSpPr>
        <p:spPr>
          <a:xfrm>
            <a:off x="4401850" y="1512875"/>
            <a:ext cx="3594900" cy="32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Answer the following questions:</a:t>
            </a: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exend Light"/>
              <a:buAutoNum type="arabicPeriod"/>
            </a:pPr>
            <a: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What digital artwork did you see?</a:t>
            </a:r>
            <a:b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exend Light"/>
              <a:buAutoNum type="arabicPeriod"/>
            </a:pPr>
            <a: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How did it make you feel? </a:t>
            </a: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exend Light"/>
              <a:buAutoNum type="arabicPeriod"/>
            </a:pPr>
            <a: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In your opinion, which tools/brushes were used? Why do you think the artist used those tools/brushes?</a:t>
            </a:r>
            <a:b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b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b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exend Light"/>
              <a:buAutoNum type="arabicPeriod"/>
            </a:pPr>
            <a: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How could you add/built on this artwork?</a:t>
            </a: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27" name="Google Shape;427;p30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Viewing station: 3D art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28" name="Google Shape;428;p30"/>
          <p:cNvSpPr txBox="1"/>
          <p:nvPr/>
        </p:nvSpPr>
        <p:spPr>
          <a:xfrm>
            <a:off x="381000" y="977575"/>
            <a:ext cx="8184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View 3D art created in Tilt Brush using personal devices.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29" name="Google Shape;42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3387" y="1557250"/>
            <a:ext cx="2654725" cy="265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1"/>
          <p:cNvSpPr/>
          <p:nvPr/>
        </p:nvSpPr>
        <p:spPr>
          <a:xfrm>
            <a:off x="523300" y="1491900"/>
            <a:ext cx="3594900" cy="322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A79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36" name="Google Shape;436;p31"/>
          <p:cNvSpPr txBox="1"/>
          <p:nvPr/>
        </p:nvSpPr>
        <p:spPr>
          <a:xfrm>
            <a:off x="523300" y="4128000"/>
            <a:ext cx="35949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Tilt Brush Orange by Gabriel Martzloff</a:t>
            </a:r>
            <a:endParaRPr sz="1100" b="1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4"/>
              </a:rPr>
              <a:t>https://skfb.ly/6snUB</a:t>
            </a:r>
            <a:r>
              <a:rPr lang="en" sz="1100" b="1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1100" b="1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37" name="Google Shape;437;p31"/>
          <p:cNvSpPr/>
          <p:nvPr/>
        </p:nvSpPr>
        <p:spPr>
          <a:xfrm>
            <a:off x="4401850" y="1491900"/>
            <a:ext cx="3594900" cy="322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A79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38" name="Google Shape;438;p31"/>
          <p:cNvSpPr txBox="1"/>
          <p:nvPr/>
        </p:nvSpPr>
        <p:spPr>
          <a:xfrm>
            <a:off x="4401850" y="1512875"/>
            <a:ext cx="3594900" cy="32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Answer the following questions:</a:t>
            </a: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exend Light"/>
              <a:buAutoNum type="arabicPeriod"/>
            </a:pPr>
            <a: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What digital artwork did you see?</a:t>
            </a:r>
            <a:b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exend Light"/>
              <a:buAutoNum type="arabicPeriod"/>
            </a:pPr>
            <a: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How did it make you feel? </a:t>
            </a: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exend Light"/>
              <a:buAutoNum type="arabicPeriod"/>
            </a:pPr>
            <a: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In your opinion, which tools/brushes were used? Why do you think the artist used those tools/brushes?</a:t>
            </a:r>
            <a:b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b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b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exend Light"/>
              <a:buAutoNum type="arabicPeriod"/>
            </a:pPr>
            <a: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How could you add/built on this artwork?</a:t>
            </a: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439" name="Google Shape;43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3188" y="1512875"/>
            <a:ext cx="2615124" cy="2615124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31"/>
          <p:cNvSpPr txBox="1"/>
          <p:nvPr/>
        </p:nvSpPr>
        <p:spPr>
          <a:xfrm>
            <a:off x="381000" y="977575"/>
            <a:ext cx="8184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View 3D art created in Tilt Brush using personal devices.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2" name="Google Shape;442;p31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Viewing station: 3D art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Tilt Brush - controllers 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000" y="1184550"/>
            <a:ext cx="7975600" cy="3217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2"/>
          <p:cNvSpPr/>
          <p:nvPr/>
        </p:nvSpPr>
        <p:spPr>
          <a:xfrm>
            <a:off x="523300" y="1491900"/>
            <a:ext cx="3594900" cy="322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A79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48" name="Google Shape;448;p32"/>
          <p:cNvSpPr txBox="1"/>
          <p:nvPr/>
        </p:nvSpPr>
        <p:spPr>
          <a:xfrm>
            <a:off x="523300" y="4128000"/>
            <a:ext cx="35949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Red Bird by Lintu</a:t>
            </a:r>
            <a:endParaRPr sz="1100" b="1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4"/>
              </a:rPr>
              <a:t>https://skfb.ly/UtPJ</a:t>
            </a:r>
            <a:r>
              <a:rPr lang="en" sz="1100" b="1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1100" b="1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49" name="Google Shape;449;p32"/>
          <p:cNvSpPr/>
          <p:nvPr/>
        </p:nvSpPr>
        <p:spPr>
          <a:xfrm>
            <a:off x="4401850" y="1491900"/>
            <a:ext cx="3594900" cy="322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A79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50" name="Google Shape;450;p32"/>
          <p:cNvSpPr txBox="1"/>
          <p:nvPr/>
        </p:nvSpPr>
        <p:spPr>
          <a:xfrm>
            <a:off x="4401850" y="1512875"/>
            <a:ext cx="3594900" cy="32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Answer the following questions:</a:t>
            </a: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exend Light"/>
              <a:buAutoNum type="arabicPeriod"/>
            </a:pPr>
            <a: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What digital artwork did you see?</a:t>
            </a:r>
            <a:b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exend Light"/>
              <a:buAutoNum type="arabicPeriod"/>
            </a:pPr>
            <a: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How did it make you feel? </a:t>
            </a: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exend Light"/>
              <a:buAutoNum type="arabicPeriod"/>
            </a:pPr>
            <a: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In your opinion, which tools/brushes were used? Why do you think the artist used those tools/brushes?</a:t>
            </a:r>
            <a:b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b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b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exend Light"/>
              <a:buAutoNum type="arabicPeriod"/>
            </a:pPr>
            <a: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How could you add/built on this artwork?</a:t>
            </a: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451" name="Google Shape;45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3187" y="1574225"/>
            <a:ext cx="2615124" cy="2615124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2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Viewing station: 3D art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54" name="Google Shape;454;p32"/>
          <p:cNvSpPr txBox="1"/>
          <p:nvPr/>
        </p:nvSpPr>
        <p:spPr>
          <a:xfrm>
            <a:off x="381000" y="977575"/>
            <a:ext cx="8184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View 3D art created in Tilt Brush using personal devices.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3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Notes and reflection station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60" name="Google Shape;460;p33"/>
          <p:cNvSpPr txBox="1"/>
          <p:nvPr/>
        </p:nvSpPr>
        <p:spPr>
          <a:xfrm>
            <a:off x="381000" y="977575"/>
            <a:ext cx="8184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Watch this video and reflect.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" name="Online Media 1" descr="From virtual to reality: How Tilt Brush is changing the landscape of art-marking">
            <a:hlinkClick r:id="" action="ppaction://media"/>
            <a:extLst>
              <a:ext uri="{FF2B5EF4-FFF2-40B4-BE49-F238E27FC236}">
                <a16:creationId xmlns:a16="http://schemas.microsoft.com/office/drawing/2014/main" id="{1F7196CE-3F31-9563-D907-F108E5E8C0F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874655" y="1549400"/>
            <a:ext cx="539469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4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Notes and reflection station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68" name="Google Shape;468;p34"/>
          <p:cNvSpPr txBox="1"/>
          <p:nvPr/>
        </p:nvSpPr>
        <p:spPr>
          <a:xfrm>
            <a:off x="381000" y="977575"/>
            <a:ext cx="8184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Explore the Tilt Brush/Open Brush app.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9" name="Google Shape;469;p34"/>
          <p:cNvSpPr/>
          <p:nvPr/>
        </p:nvSpPr>
        <p:spPr>
          <a:xfrm>
            <a:off x="523300" y="1537150"/>
            <a:ext cx="7601700" cy="3180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A79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70" name="Google Shape;470;p34"/>
          <p:cNvSpPr txBox="1"/>
          <p:nvPr/>
        </p:nvSpPr>
        <p:spPr>
          <a:xfrm>
            <a:off x="523300" y="1537150"/>
            <a:ext cx="76017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In the video that you watched, briefly explain the process that the artist went through to get his final art creation. 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What did you think about this process? Did it give you any ideas about your own art-making process? 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How would you like to use Tilt Brush/Open Brush in your art-making? 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5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Notes and reflection station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77" name="Google Shape;477;p35"/>
          <p:cNvSpPr txBox="1"/>
          <p:nvPr/>
        </p:nvSpPr>
        <p:spPr>
          <a:xfrm>
            <a:off x="381000" y="977575"/>
            <a:ext cx="8184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Explore the Tilt Brush/Open Brush app.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8" name="Google Shape;478;p35"/>
          <p:cNvSpPr/>
          <p:nvPr/>
        </p:nvSpPr>
        <p:spPr>
          <a:xfrm>
            <a:off x="523300" y="1537150"/>
            <a:ext cx="7601700" cy="3180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A79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79" name="Google Shape;479;p35"/>
          <p:cNvSpPr txBox="1"/>
          <p:nvPr/>
        </p:nvSpPr>
        <p:spPr>
          <a:xfrm>
            <a:off x="523300" y="1537150"/>
            <a:ext cx="76017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Using any drawing app that you have in your computer, draw a 2D image of something that you would like to create in 3D. Add the 2D the image here. What drawing app and tools did you use? What did you like/not like about it?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Tilt Brush- tools and options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407850" y="1041400"/>
            <a:ext cx="8184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Digital tools for immersive art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750" y="1666657"/>
            <a:ext cx="2651974" cy="1812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1050" y="1666650"/>
            <a:ext cx="2462025" cy="181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68650" y="1666650"/>
            <a:ext cx="2462015" cy="181287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448788" y="3566475"/>
            <a:ext cx="2571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Here you can choose your colour and its different shades.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3191050" y="3566475"/>
            <a:ext cx="2571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Here you can choose various tools such as </a:t>
            </a:r>
            <a:r>
              <a:rPr lang="en" sz="1800" i="1">
                <a:solidFill>
                  <a:schemeClr val="dk2"/>
                </a:solidFill>
              </a:rPr>
              <a:t>eraser.</a:t>
            </a:r>
            <a:endParaRPr sz="1800" i="1">
              <a:solidFill>
                <a:schemeClr val="dk2"/>
              </a:solidFill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5850025" y="3566475"/>
            <a:ext cx="2571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Click ‘More’ for more options such as </a:t>
            </a:r>
            <a:r>
              <a:rPr lang="en" sz="1800" i="1">
                <a:solidFill>
                  <a:schemeClr val="dk2"/>
                </a:solidFill>
              </a:rPr>
              <a:t>environment. </a:t>
            </a:r>
            <a:endParaRPr sz="1800" i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Tilt Brush - tool options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407850" y="1041400"/>
            <a:ext cx="8184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Digital tools for immersive art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175" y="1517150"/>
            <a:ext cx="1893925" cy="201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83625" y="1517150"/>
            <a:ext cx="1893925" cy="201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1075" y="1517150"/>
            <a:ext cx="1893925" cy="201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98525" y="1517150"/>
            <a:ext cx="1893925" cy="20123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502975" y="3624200"/>
            <a:ext cx="1893900" cy="19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Select teleport and use the trigger to move around your canvas.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2536888" y="3624200"/>
            <a:ext cx="1787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Use the rubbish bin to clear your whole canvas in one go.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4544350" y="3624200"/>
            <a:ext cx="17874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Use this button to save your work and continue working on it later.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6498513" y="3624200"/>
            <a:ext cx="1787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Your saved designs can be found in the sketchbook later.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Tilt Brush - environment options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00" name="Google Shape;100;p17"/>
          <p:cNvSpPr txBox="1"/>
          <p:nvPr/>
        </p:nvSpPr>
        <p:spPr>
          <a:xfrm>
            <a:off x="407850" y="1041400"/>
            <a:ext cx="8184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You can change your environment/canvas.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2" name="Google Shape;10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075" y="1572650"/>
            <a:ext cx="2635725" cy="308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44175" y="1557201"/>
            <a:ext cx="2635725" cy="308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06277" y="1103512"/>
            <a:ext cx="1648375" cy="123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06275" y="3792998"/>
            <a:ext cx="1648374" cy="1236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06275" y="2514850"/>
            <a:ext cx="1648375" cy="110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 txBox="1"/>
          <p:nvPr/>
        </p:nvSpPr>
        <p:spPr>
          <a:xfrm>
            <a:off x="762475" y="2889363"/>
            <a:ext cx="851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</a:rPr>
              <a:t>Standard</a:t>
            </a:r>
            <a:endParaRPr sz="1100" b="1">
              <a:solidFill>
                <a:schemeClr val="lt1"/>
              </a:solidFill>
            </a:endParaRPr>
          </a:p>
        </p:txBody>
      </p:sp>
      <p:sp>
        <p:nvSpPr>
          <p:cNvPr id="108" name="Google Shape;108;p17"/>
          <p:cNvSpPr txBox="1"/>
          <p:nvPr/>
        </p:nvSpPr>
        <p:spPr>
          <a:xfrm>
            <a:off x="1470400" y="3699600"/>
            <a:ext cx="85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</a:rPr>
              <a:t>Pedestal	</a:t>
            </a:r>
            <a:endParaRPr sz="1100" b="1">
              <a:solidFill>
                <a:schemeClr val="lt1"/>
              </a:solidFill>
            </a:endParaRPr>
          </a:p>
        </p:txBody>
      </p:sp>
      <p:sp>
        <p:nvSpPr>
          <p:cNvPr id="109" name="Google Shape;109;p17"/>
          <p:cNvSpPr txBox="1"/>
          <p:nvPr/>
        </p:nvSpPr>
        <p:spPr>
          <a:xfrm>
            <a:off x="864175" y="3699600"/>
            <a:ext cx="647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</a:rPr>
              <a:t>Dress Form</a:t>
            </a:r>
            <a:endParaRPr sz="1100" b="1">
              <a:solidFill>
                <a:schemeClr val="lt1"/>
              </a:solidFill>
            </a:endParaRPr>
          </a:p>
        </p:txBody>
      </p:sp>
      <p:sp>
        <p:nvSpPr>
          <p:cNvPr id="110" name="Google Shape;110;p17"/>
          <p:cNvSpPr txBox="1"/>
          <p:nvPr/>
        </p:nvSpPr>
        <p:spPr>
          <a:xfrm>
            <a:off x="2131275" y="3699600"/>
            <a:ext cx="851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</a:rPr>
              <a:t>Snowman</a:t>
            </a:r>
            <a:endParaRPr sz="1100" b="1">
              <a:solidFill>
                <a:schemeClr val="lt1"/>
              </a:solidFill>
            </a:endParaRPr>
          </a:p>
        </p:txBody>
      </p:sp>
      <p:sp>
        <p:nvSpPr>
          <p:cNvPr id="111" name="Google Shape;111;p17"/>
          <p:cNvSpPr txBox="1"/>
          <p:nvPr/>
        </p:nvSpPr>
        <p:spPr>
          <a:xfrm>
            <a:off x="1470400" y="2889363"/>
            <a:ext cx="851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</a:rPr>
              <a:t>Night sky </a:t>
            </a:r>
            <a:endParaRPr sz="1100" b="1">
              <a:solidFill>
                <a:schemeClr val="lt1"/>
              </a:solidFill>
            </a:endParaRPr>
          </a:p>
        </p:txBody>
      </p:sp>
      <p:sp>
        <p:nvSpPr>
          <p:cNvPr id="112" name="Google Shape;112;p17"/>
          <p:cNvSpPr txBox="1"/>
          <p:nvPr/>
        </p:nvSpPr>
        <p:spPr>
          <a:xfrm>
            <a:off x="2214575" y="2889375"/>
            <a:ext cx="851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</a:rPr>
              <a:t>Space</a:t>
            </a:r>
            <a:endParaRPr sz="1100" b="1">
              <a:solidFill>
                <a:schemeClr val="lt1"/>
              </a:solidFill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3458575" y="2835525"/>
            <a:ext cx="773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</a:rPr>
              <a:t>Pink Lemonade</a:t>
            </a:r>
            <a:endParaRPr sz="900" b="1">
              <a:solidFill>
                <a:schemeClr val="lt1"/>
              </a:solidFill>
            </a:endParaRPr>
          </a:p>
        </p:txBody>
      </p:sp>
      <p:sp>
        <p:nvSpPr>
          <p:cNvPr id="114" name="Google Shape;114;p17"/>
          <p:cNvSpPr txBox="1"/>
          <p:nvPr/>
        </p:nvSpPr>
        <p:spPr>
          <a:xfrm>
            <a:off x="4231975" y="2835525"/>
            <a:ext cx="703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</a:rPr>
              <a:t>Pistachio</a:t>
            </a:r>
            <a:endParaRPr sz="900" b="1">
              <a:solidFill>
                <a:schemeClr val="lt1"/>
              </a:solidFill>
            </a:endParaRPr>
          </a:p>
        </p:txBody>
      </p:sp>
      <p:sp>
        <p:nvSpPr>
          <p:cNvPr id="115" name="Google Shape;115;p17"/>
          <p:cNvSpPr txBox="1"/>
          <p:nvPr/>
        </p:nvSpPr>
        <p:spPr>
          <a:xfrm>
            <a:off x="4935175" y="2835525"/>
            <a:ext cx="773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</a:rPr>
              <a:t>Illustrative</a:t>
            </a:r>
            <a:endParaRPr sz="900" b="1">
              <a:solidFill>
                <a:schemeClr val="lt1"/>
              </a:solidFill>
            </a:endParaRPr>
          </a:p>
        </p:txBody>
      </p:sp>
      <p:sp>
        <p:nvSpPr>
          <p:cNvPr id="116" name="Google Shape;116;p17"/>
          <p:cNvSpPr txBox="1"/>
          <p:nvPr/>
        </p:nvSpPr>
        <p:spPr>
          <a:xfrm>
            <a:off x="3601775" y="3715050"/>
            <a:ext cx="703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</a:rPr>
              <a:t>Black</a:t>
            </a:r>
            <a:endParaRPr sz="900" b="1">
              <a:solidFill>
                <a:schemeClr val="lt1"/>
              </a:solidFill>
            </a:endParaRPr>
          </a:p>
        </p:txBody>
      </p:sp>
      <p:sp>
        <p:nvSpPr>
          <p:cNvPr id="117" name="Google Shape;117;p17"/>
          <p:cNvSpPr txBox="1"/>
          <p:nvPr/>
        </p:nvSpPr>
        <p:spPr>
          <a:xfrm>
            <a:off x="4231975" y="3715050"/>
            <a:ext cx="703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</a:rPr>
              <a:t>White	</a:t>
            </a:r>
            <a:endParaRPr sz="900" b="1">
              <a:solidFill>
                <a:schemeClr val="lt1"/>
              </a:solidFill>
            </a:endParaRPr>
          </a:p>
        </p:txBody>
      </p:sp>
      <p:sp>
        <p:nvSpPr>
          <p:cNvPr id="118" name="Google Shape;118;p17"/>
          <p:cNvSpPr txBox="1"/>
          <p:nvPr/>
        </p:nvSpPr>
        <p:spPr>
          <a:xfrm>
            <a:off x="4887350" y="3715050"/>
            <a:ext cx="703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</a:rPr>
              <a:t>Blue</a:t>
            </a:r>
            <a:endParaRPr sz="900" b="1">
              <a:solidFill>
                <a:schemeClr val="lt1"/>
              </a:solidFill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6330075" y="2514850"/>
            <a:ext cx="992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</a:rPr>
              <a:t>Snowman</a:t>
            </a:r>
            <a:endParaRPr sz="900" b="1">
              <a:solidFill>
                <a:schemeClr val="lt1"/>
              </a:solidFill>
            </a:endParaRPr>
          </a:p>
        </p:txBody>
      </p:sp>
      <p:sp>
        <p:nvSpPr>
          <p:cNvPr id="120" name="Google Shape;120;p17"/>
          <p:cNvSpPr txBox="1"/>
          <p:nvPr/>
        </p:nvSpPr>
        <p:spPr>
          <a:xfrm>
            <a:off x="6330075" y="1103500"/>
            <a:ext cx="992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</a:rPr>
              <a:t>Dress Form </a:t>
            </a:r>
            <a:endParaRPr sz="900" b="1">
              <a:solidFill>
                <a:schemeClr val="lt1"/>
              </a:solidFill>
            </a:endParaRPr>
          </a:p>
        </p:txBody>
      </p:sp>
      <p:sp>
        <p:nvSpPr>
          <p:cNvPr id="121" name="Google Shape;121;p17"/>
          <p:cNvSpPr txBox="1"/>
          <p:nvPr/>
        </p:nvSpPr>
        <p:spPr>
          <a:xfrm>
            <a:off x="6330075" y="3793000"/>
            <a:ext cx="992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</a:rPr>
              <a:t>Pedestal </a:t>
            </a:r>
            <a:endParaRPr sz="9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Tilt Brush - brush options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28" name="Google Shape;128;p18"/>
          <p:cNvPicPr preferRelativeResize="0"/>
          <p:nvPr/>
        </p:nvPicPr>
        <p:blipFill rotWithShape="1">
          <a:blip r:embed="rId4">
            <a:alphaModFix/>
          </a:blip>
          <a:srcRect l="7171" t="7057" r="47892" b="27897"/>
          <a:stretch/>
        </p:blipFill>
        <p:spPr>
          <a:xfrm>
            <a:off x="3855913" y="1766925"/>
            <a:ext cx="1432175" cy="2469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" name="Google Shape;129;p18"/>
          <p:cNvCxnSpPr/>
          <p:nvPr/>
        </p:nvCxnSpPr>
        <p:spPr>
          <a:xfrm rot="10800000" flipH="1">
            <a:off x="5282275" y="1831700"/>
            <a:ext cx="851100" cy="27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0" name="Google Shape;130;p18"/>
          <p:cNvCxnSpPr/>
          <p:nvPr/>
        </p:nvCxnSpPr>
        <p:spPr>
          <a:xfrm>
            <a:off x="5263825" y="2900913"/>
            <a:ext cx="888000" cy="1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1" name="Google Shape;131;p18"/>
          <p:cNvCxnSpPr/>
          <p:nvPr/>
        </p:nvCxnSpPr>
        <p:spPr>
          <a:xfrm>
            <a:off x="5288100" y="3704625"/>
            <a:ext cx="1122900" cy="28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2" name="Google Shape;132;p18"/>
          <p:cNvCxnSpPr/>
          <p:nvPr/>
        </p:nvCxnSpPr>
        <p:spPr>
          <a:xfrm rot="10800000">
            <a:off x="2951125" y="1841000"/>
            <a:ext cx="904800" cy="3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3" name="Google Shape;133;p18"/>
          <p:cNvCxnSpPr/>
          <p:nvPr/>
        </p:nvCxnSpPr>
        <p:spPr>
          <a:xfrm flipH="1">
            <a:off x="2941813" y="2881638"/>
            <a:ext cx="923400" cy="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4" name="Google Shape;134;p18"/>
          <p:cNvCxnSpPr/>
          <p:nvPr/>
        </p:nvCxnSpPr>
        <p:spPr>
          <a:xfrm flipH="1">
            <a:off x="2664325" y="3709600"/>
            <a:ext cx="1230300" cy="24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35" name="Google Shape;135;p18"/>
          <p:cNvPicPr preferRelativeResize="0"/>
          <p:nvPr/>
        </p:nvPicPr>
        <p:blipFill rotWithShape="1">
          <a:blip r:embed="rId5">
            <a:alphaModFix/>
          </a:blip>
          <a:srcRect l="5988" t="16570" r="20085" b="15240"/>
          <a:stretch/>
        </p:blipFill>
        <p:spPr>
          <a:xfrm>
            <a:off x="904450" y="1128600"/>
            <a:ext cx="1572925" cy="103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8"/>
          <p:cNvSpPr txBox="1"/>
          <p:nvPr/>
        </p:nvSpPr>
        <p:spPr>
          <a:xfrm>
            <a:off x="2257225" y="2599500"/>
            <a:ext cx="5328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137" name="Google Shape;137;p18"/>
          <p:cNvPicPr preferRelativeResize="0"/>
          <p:nvPr/>
        </p:nvPicPr>
        <p:blipFill rotWithShape="1">
          <a:blip r:embed="rId6">
            <a:alphaModFix/>
          </a:blip>
          <a:srcRect l="5423" t="15661" r="12521" b="15406"/>
          <a:stretch/>
        </p:blipFill>
        <p:spPr>
          <a:xfrm>
            <a:off x="6472725" y="1128600"/>
            <a:ext cx="1745975" cy="103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8"/>
          <p:cNvSpPr txBox="1"/>
          <p:nvPr/>
        </p:nvSpPr>
        <p:spPr>
          <a:xfrm>
            <a:off x="3894625" y="2431775"/>
            <a:ext cx="740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Oil paint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4690225" y="2431775"/>
            <a:ext cx="740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 Ink 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140" name="Google Shape;140;p18"/>
          <p:cNvSpPr txBox="1"/>
          <p:nvPr/>
        </p:nvSpPr>
        <p:spPr>
          <a:xfrm>
            <a:off x="3950125" y="3296775"/>
            <a:ext cx="740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Marker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141" name="Google Shape;141;p18"/>
          <p:cNvSpPr txBox="1"/>
          <p:nvPr/>
        </p:nvSpPr>
        <p:spPr>
          <a:xfrm>
            <a:off x="4690225" y="3193300"/>
            <a:ext cx="88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Tapered Marker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id="142" name="Google Shape;142;p18"/>
          <p:cNvPicPr preferRelativeResize="0"/>
          <p:nvPr/>
        </p:nvPicPr>
        <p:blipFill rotWithShape="1">
          <a:blip r:embed="rId7">
            <a:alphaModFix/>
          </a:blip>
          <a:srcRect l="9910" t="24372" r="12845" b="5569"/>
          <a:stretch/>
        </p:blipFill>
        <p:spPr>
          <a:xfrm>
            <a:off x="904450" y="2378806"/>
            <a:ext cx="1635775" cy="1112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8"/>
          <p:cNvPicPr preferRelativeResize="0"/>
          <p:nvPr/>
        </p:nvPicPr>
        <p:blipFill rotWithShape="1">
          <a:blip r:embed="rId8">
            <a:alphaModFix/>
          </a:blip>
          <a:srcRect l="9208" t="19263" r="13019"/>
          <a:stretch/>
        </p:blipFill>
        <p:spPr>
          <a:xfrm>
            <a:off x="6472725" y="2377076"/>
            <a:ext cx="1745975" cy="111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8"/>
          <p:cNvSpPr txBox="1"/>
          <p:nvPr/>
        </p:nvSpPr>
        <p:spPr>
          <a:xfrm>
            <a:off x="3950125" y="3950200"/>
            <a:ext cx="740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Flat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145" name="Google Shape;145;p18"/>
          <p:cNvSpPr txBox="1"/>
          <p:nvPr/>
        </p:nvSpPr>
        <p:spPr>
          <a:xfrm>
            <a:off x="4551475" y="3818025"/>
            <a:ext cx="740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Tapered Flat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146" name="Google Shape;146;p18"/>
          <p:cNvPicPr preferRelativeResize="0"/>
          <p:nvPr/>
        </p:nvPicPr>
        <p:blipFill rotWithShape="1">
          <a:blip r:embed="rId9">
            <a:alphaModFix/>
          </a:blip>
          <a:srcRect l="21988" t="29660" r="14844" b="14121"/>
          <a:stretch/>
        </p:blipFill>
        <p:spPr>
          <a:xfrm>
            <a:off x="868121" y="3784781"/>
            <a:ext cx="1672104" cy="111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8"/>
          <p:cNvPicPr preferRelativeResize="0"/>
          <p:nvPr/>
        </p:nvPicPr>
        <p:blipFill rotWithShape="1">
          <a:blip r:embed="rId10">
            <a:alphaModFix/>
          </a:blip>
          <a:srcRect l="16972" t="22204" r="19101" b="16082"/>
          <a:stretch/>
        </p:blipFill>
        <p:spPr>
          <a:xfrm>
            <a:off x="6472725" y="3737500"/>
            <a:ext cx="1672100" cy="1210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Tilt Brush - brush options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54" name="Google Shape;154;p19"/>
          <p:cNvPicPr preferRelativeResize="0"/>
          <p:nvPr/>
        </p:nvPicPr>
        <p:blipFill rotWithShape="1">
          <a:blip r:embed="rId4">
            <a:alphaModFix/>
          </a:blip>
          <a:srcRect l="49911" t="10276" r="10081" b="29943"/>
          <a:stretch/>
        </p:blipFill>
        <p:spPr>
          <a:xfrm>
            <a:off x="3862625" y="1748925"/>
            <a:ext cx="1368900" cy="24369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" name="Google Shape;155;p19"/>
          <p:cNvCxnSpPr/>
          <p:nvPr/>
        </p:nvCxnSpPr>
        <p:spPr>
          <a:xfrm rot="10800000" flipH="1">
            <a:off x="5282275" y="1831700"/>
            <a:ext cx="851100" cy="27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6" name="Google Shape;156;p19"/>
          <p:cNvCxnSpPr/>
          <p:nvPr/>
        </p:nvCxnSpPr>
        <p:spPr>
          <a:xfrm>
            <a:off x="5263825" y="2900913"/>
            <a:ext cx="888000" cy="1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7" name="Google Shape;157;p19"/>
          <p:cNvCxnSpPr/>
          <p:nvPr/>
        </p:nvCxnSpPr>
        <p:spPr>
          <a:xfrm rot="10800000">
            <a:off x="2951125" y="1841000"/>
            <a:ext cx="904800" cy="3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8" name="Google Shape;158;p19"/>
          <p:cNvCxnSpPr/>
          <p:nvPr/>
        </p:nvCxnSpPr>
        <p:spPr>
          <a:xfrm flipH="1">
            <a:off x="2941813" y="2881638"/>
            <a:ext cx="923400" cy="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9" name="Google Shape;159;p19"/>
          <p:cNvSpPr txBox="1"/>
          <p:nvPr/>
        </p:nvSpPr>
        <p:spPr>
          <a:xfrm>
            <a:off x="3811825" y="2440825"/>
            <a:ext cx="888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Thick Paint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160" name="Google Shape;160;p19"/>
          <p:cNvSpPr txBox="1"/>
          <p:nvPr/>
        </p:nvSpPr>
        <p:spPr>
          <a:xfrm>
            <a:off x="4572000" y="2440825"/>
            <a:ext cx="74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Wet Paint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161" name="Google Shape;161;p19"/>
          <p:cNvSpPr txBox="1"/>
          <p:nvPr/>
        </p:nvSpPr>
        <p:spPr>
          <a:xfrm>
            <a:off x="3894626" y="3177050"/>
            <a:ext cx="980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Pinched </a:t>
            </a:r>
            <a:br>
              <a:rPr lang="en" sz="900">
                <a:solidFill>
                  <a:schemeClr val="lt1"/>
                </a:solidFill>
              </a:rPr>
            </a:br>
            <a:r>
              <a:rPr lang="en" sz="900">
                <a:solidFill>
                  <a:schemeClr val="lt1"/>
                </a:solidFill>
              </a:rPr>
              <a:t>Marker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62" name="Google Shape;162;p19"/>
          <p:cNvSpPr txBox="1"/>
          <p:nvPr/>
        </p:nvSpPr>
        <p:spPr>
          <a:xfrm>
            <a:off x="4582038" y="3246350"/>
            <a:ext cx="740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Highlighter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63" name="Google Shape;163;p19"/>
          <p:cNvSpPr txBox="1"/>
          <p:nvPr/>
        </p:nvSpPr>
        <p:spPr>
          <a:xfrm>
            <a:off x="3816839" y="3910525"/>
            <a:ext cx="980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Pinched Flat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164" name="Google Shape;164;p19"/>
          <p:cNvSpPr txBox="1"/>
          <p:nvPr/>
        </p:nvSpPr>
        <p:spPr>
          <a:xfrm>
            <a:off x="4572000" y="3844900"/>
            <a:ext cx="740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Soft Highlight</a:t>
            </a:r>
            <a:endParaRPr sz="800">
              <a:solidFill>
                <a:schemeClr val="lt1"/>
              </a:solidFill>
            </a:endParaRPr>
          </a:p>
        </p:txBody>
      </p:sp>
      <p:pic>
        <p:nvPicPr>
          <p:cNvPr id="165" name="Google Shape;165;p19"/>
          <p:cNvPicPr preferRelativeResize="0"/>
          <p:nvPr/>
        </p:nvPicPr>
        <p:blipFill rotWithShape="1">
          <a:blip r:embed="rId5">
            <a:alphaModFix/>
          </a:blip>
          <a:srcRect l="9887" t="15112" r="15774" b="19124"/>
          <a:stretch/>
        </p:blipFill>
        <p:spPr>
          <a:xfrm>
            <a:off x="904450" y="1113725"/>
            <a:ext cx="1677047" cy="111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9"/>
          <p:cNvPicPr preferRelativeResize="0"/>
          <p:nvPr/>
        </p:nvPicPr>
        <p:blipFill rotWithShape="1">
          <a:blip r:embed="rId6">
            <a:alphaModFix/>
          </a:blip>
          <a:srcRect l="10601" t="17019" r="15417" b="11978"/>
          <a:stretch/>
        </p:blipFill>
        <p:spPr>
          <a:xfrm>
            <a:off x="6512650" y="1113725"/>
            <a:ext cx="1677050" cy="111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9"/>
          <p:cNvPicPr preferRelativeResize="0"/>
          <p:nvPr/>
        </p:nvPicPr>
        <p:blipFill rotWithShape="1">
          <a:blip r:embed="rId7">
            <a:alphaModFix/>
          </a:blip>
          <a:srcRect l="9688" t="14037" r="15264" b="18312"/>
          <a:stretch/>
        </p:blipFill>
        <p:spPr>
          <a:xfrm>
            <a:off x="904450" y="2440825"/>
            <a:ext cx="1677050" cy="94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9"/>
          <p:cNvPicPr preferRelativeResize="0"/>
          <p:nvPr/>
        </p:nvPicPr>
        <p:blipFill rotWithShape="1">
          <a:blip r:embed="rId8">
            <a:alphaModFix/>
          </a:blip>
          <a:srcRect l="4841" t="19239" r="12812" b="17557"/>
          <a:stretch/>
        </p:blipFill>
        <p:spPr>
          <a:xfrm>
            <a:off x="6512650" y="2424250"/>
            <a:ext cx="1677050" cy="965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9"/>
          <p:cNvPicPr preferRelativeResize="0"/>
          <p:nvPr/>
        </p:nvPicPr>
        <p:blipFill rotWithShape="1">
          <a:blip r:embed="rId9">
            <a:alphaModFix/>
          </a:blip>
          <a:srcRect l="21051" t="29650" r="16221" b="14150"/>
          <a:stretch/>
        </p:blipFill>
        <p:spPr>
          <a:xfrm>
            <a:off x="904450" y="3704625"/>
            <a:ext cx="1677050" cy="11268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0" name="Google Shape;170;p19"/>
          <p:cNvCxnSpPr/>
          <p:nvPr/>
        </p:nvCxnSpPr>
        <p:spPr>
          <a:xfrm>
            <a:off x="5288100" y="3704625"/>
            <a:ext cx="1122900" cy="28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1" name="Google Shape;171;p19"/>
          <p:cNvCxnSpPr/>
          <p:nvPr/>
        </p:nvCxnSpPr>
        <p:spPr>
          <a:xfrm flipH="1">
            <a:off x="2664325" y="3709600"/>
            <a:ext cx="1230300" cy="24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72" name="Google Shape;172;p19"/>
          <p:cNvPicPr preferRelativeResize="0"/>
          <p:nvPr/>
        </p:nvPicPr>
        <p:blipFill rotWithShape="1">
          <a:blip r:embed="rId10">
            <a:alphaModFix/>
          </a:blip>
          <a:srcRect l="13561" t="29516" r="18595" b="17175"/>
          <a:stretch/>
        </p:blipFill>
        <p:spPr>
          <a:xfrm>
            <a:off x="6507175" y="3711738"/>
            <a:ext cx="1677050" cy="111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0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Tilt Brush - brush options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cxnSp>
        <p:nvCxnSpPr>
          <p:cNvPr id="179" name="Google Shape;179;p20"/>
          <p:cNvCxnSpPr/>
          <p:nvPr/>
        </p:nvCxnSpPr>
        <p:spPr>
          <a:xfrm rot="10800000" flipH="1">
            <a:off x="5282275" y="1831700"/>
            <a:ext cx="851100" cy="27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0" name="Google Shape;180;p20"/>
          <p:cNvCxnSpPr/>
          <p:nvPr/>
        </p:nvCxnSpPr>
        <p:spPr>
          <a:xfrm>
            <a:off x="5263825" y="2900913"/>
            <a:ext cx="888000" cy="1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1" name="Google Shape;181;p20"/>
          <p:cNvCxnSpPr/>
          <p:nvPr/>
        </p:nvCxnSpPr>
        <p:spPr>
          <a:xfrm>
            <a:off x="5288100" y="3704625"/>
            <a:ext cx="1169100" cy="291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2" name="Google Shape;182;p20"/>
          <p:cNvCxnSpPr/>
          <p:nvPr/>
        </p:nvCxnSpPr>
        <p:spPr>
          <a:xfrm rot="10800000">
            <a:off x="2951125" y="1841000"/>
            <a:ext cx="904800" cy="3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3" name="Google Shape;183;p20"/>
          <p:cNvCxnSpPr/>
          <p:nvPr/>
        </p:nvCxnSpPr>
        <p:spPr>
          <a:xfrm flipH="1">
            <a:off x="2941813" y="2881638"/>
            <a:ext cx="923400" cy="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4" name="Google Shape;184;p20"/>
          <p:cNvCxnSpPr/>
          <p:nvPr/>
        </p:nvCxnSpPr>
        <p:spPr>
          <a:xfrm flipH="1">
            <a:off x="2664325" y="3709600"/>
            <a:ext cx="1230300" cy="22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85" name="Google Shape;185;p20"/>
          <p:cNvPicPr preferRelativeResize="0"/>
          <p:nvPr/>
        </p:nvPicPr>
        <p:blipFill rotWithShape="1">
          <a:blip r:embed="rId4">
            <a:alphaModFix/>
          </a:blip>
          <a:srcRect l="8046" t="6290" r="47642" b="30989"/>
          <a:stretch/>
        </p:blipFill>
        <p:spPr>
          <a:xfrm>
            <a:off x="3855925" y="1498625"/>
            <a:ext cx="1407900" cy="2479432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0"/>
          <p:cNvSpPr txBox="1"/>
          <p:nvPr/>
        </p:nvSpPr>
        <p:spPr>
          <a:xfrm>
            <a:off x="3894625" y="2196025"/>
            <a:ext cx="740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Light 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187" name="Google Shape;187;p20"/>
          <p:cNvSpPr txBox="1"/>
          <p:nvPr/>
        </p:nvSpPr>
        <p:spPr>
          <a:xfrm>
            <a:off x="4572000" y="2196013"/>
            <a:ext cx="740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Fire 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188" name="Google Shape;188;p20"/>
          <p:cNvSpPr txBox="1"/>
          <p:nvPr/>
        </p:nvSpPr>
        <p:spPr>
          <a:xfrm>
            <a:off x="3894625" y="2961200"/>
            <a:ext cx="740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Snow 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189" name="Google Shape;189;p20"/>
          <p:cNvSpPr txBox="1"/>
          <p:nvPr/>
        </p:nvSpPr>
        <p:spPr>
          <a:xfrm>
            <a:off x="4572000" y="2961200"/>
            <a:ext cx="740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Rainbow 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190" name="Google Shape;190;p20"/>
          <p:cNvSpPr txBox="1"/>
          <p:nvPr/>
        </p:nvSpPr>
        <p:spPr>
          <a:xfrm>
            <a:off x="3783625" y="3704650"/>
            <a:ext cx="851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Waveform 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191" name="Google Shape;191;p20"/>
          <p:cNvSpPr txBox="1"/>
          <p:nvPr/>
        </p:nvSpPr>
        <p:spPr>
          <a:xfrm>
            <a:off x="4634725" y="3704650"/>
            <a:ext cx="740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Splatter 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192" name="Google Shape;192;p20"/>
          <p:cNvPicPr preferRelativeResize="0"/>
          <p:nvPr/>
        </p:nvPicPr>
        <p:blipFill rotWithShape="1">
          <a:blip r:embed="rId5">
            <a:alphaModFix/>
          </a:blip>
          <a:srcRect t="17444"/>
          <a:stretch/>
        </p:blipFill>
        <p:spPr>
          <a:xfrm>
            <a:off x="788725" y="2402538"/>
            <a:ext cx="1873825" cy="12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0"/>
          <p:cNvPicPr preferRelativeResize="0"/>
          <p:nvPr/>
        </p:nvPicPr>
        <p:blipFill rotWithShape="1">
          <a:blip r:embed="rId6">
            <a:alphaModFix/>
          </a:blip>
          <a:srcRect l="22898" t="29814" r="16856"/>
          <a:stretch/>
        </p:blipFill>
        <p:spPr>
          <a:xfrm>
            <a:off x="6457200" y="2396063"/>
            <a:ext cx="1793825" cy="12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0"/>
          <p:cNvPicPr preferRelativeResize="0"/>
          <p:nvPr/>
        </p:nvPicPr>
        <p:blipFill rotWithShape="1">
          <a:blip r:embed="rId7">
            <a:alphaModFix/>
          </a:blip>
          <a:srcRect l="21094" t="21219" r="14239" b="17823"/>
          <a:stretch/>
        </p:blipFill>
        <p:spPr>
          <a:xfrm>
            <a:off x="830975" y="3709625"/>
            <a:ext cx="1831570" cy="129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0"/>
          <p:cNvPicPr preferRelativeResize="0"/>
          <p:nvPr/>
        </p:nvPicPr>
        <p:blipFill rotWithShape="1">
          <a:blip r:embed="rId8">
            <a:alphaModFix/>
          </a:blip>
          <a:srcRect t="21826"/>
          <a:stretch/>
        </p:blipFill>
        <p:spPr>
          <a:xfrm>
            <a:off x="6457200" y="3704625"/>
            <a:ext cx="1793825" cy="12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0"/>
          <p:cNvPicPr preferRelativeResize="0"/>
          <p:nvPr/>
        </p:nvPicPr>
        <p:blipFill rotWithShape="1">
          <a:blip r:embed="rId9">
            <a:alphaModFix/>
          </a:blip>
          <a:srcRect l="13780" t="18982" r="18500"/>
          <a:stretch/>
        </p:blipFill>
        <p:spPr>
          <a:xfrm>
            <a:off x="6457200" y="1041400"/>
            <a:ext cx="1793825" cy="12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0"/>
          <p:cNvPicPr preferRelativeResize="0"/>
          <p:nvPr/>
        </p:nvPicPr>
        <p:blipFill rotWithShape="1">
          <a:blip r:embed="rId10">
            <a:alphaModFix/>
          </a:blip>
          <a:srcRect l="20323" t="24496" r="16889" b="13721"/>
          <a:stretch/>
        </p:blipFill>
        <p:spPr>
          <a:xfrm>
            <a:off x="788725" y="1095475"/>
            <a:ext cx="1873825" cy="12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1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Tilt Brush - brush options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cxnSp>
        <p:nvCxnSpPr>
          <p:cNvPr id="204" name="Google Shape;204;p21"/>
          <p:cNvCxnSpPr/>
          <p:nvPr/>
        </p:nvCxnSpPr>
        <p:spPr>
          <a:xfrm rot="10800000" flipH="1">
            <a:off x="5282275" y="1831700"/>
            <a:ext cx="851100" cy="27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5" name="Google Shape;205;p21"/>
          <p:cNvCxnSpPr/>
          <p:nvPr/>
        </p:nvCxnSpPr>
        <p:spPr>
          <a:xfrm>
            <a:off x="5263825" y="2900913"/>
            <a:ext cx="888000" cy="1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6" name="Google Shape;206;p21"/>
          <p:cNvCxnSpPr/>
          <p:nvPr/>
        </p:nvCxnSpPr>
        <p:spPr>
          <a:xfrm rot="10800000">
            <a:off x="2951125" y="1841000"/>
            <a:ext cx="904800" cy="3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7" name="Google Shape;207;p21"/>
          <p:cNvCxnSpPr/>
          <p:nvPr/>
        </p:nvCxnSpPr>
        <p:spPr>
          <a:xfrm flipH="1">
            <a:off x="2941813" y="2881638"/>
            <a:ext cx="923400" cy="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08" name="Google Shape;208;p21"/>
          <p:cNvPicPr preferRelativeResize="0"/>
          <p:nvPr/>
        </p:nvPicPr>
        <p:blipFill rotWithShape="1">
          <a:blip r:embed="rId4">
            <a:alphaModFix/>
          </a:blip>
          <a:srcRect l="49463" t="10906" r="6225" b="26373"/>
          <a:stretch/>
        </p:blipFill>
        <p:spPr>
          <a:xfrm>
            <a:off x="3868050" y="1644188"/>
            <a:ext cx="1407900" cy="24794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9" name="Google Shape;209;p21"/>
          <p:cNvCxnSpPr/>
          <p:nvPr/>
        </p:nvCxnSpPr>
        <p:spPr>
          <a:xfrm>
            <a:off x="5288100" y="3704625"/>
            <a:ext cx="1122900" cy="28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0" name="Google Shape;210;p21"/>
          <p:cNvCxnSpPr/>
          <p:nvPr/>
        </p:nvCxnSpPr>
        <p:spPr>
          <a:xfrm flipH="1">
            <a:off x="2664325" y="3709600"/>
            <a:ext cx="1230300" cy="24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1" name="Google Shape;211;p21"/>
          <p:cNvSpPr txBox="1"/>
          <p:nvPr/>
        </p:nvSpPr>
        <p:spPr>
          <a:xfrm>
            <a:off x="3894625" y="2164700"/>
            <a:ext cx="888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Embers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212" name="Google Shape;212;p21"/>
          <p:cNvSpPr txBox="1"/>
          <p:nvPr/>
        </p:nvSpPr>
        <p:spPr>
          <a:xfrm>
            <a:off x="4648825" y="2164700"/>
            <a:ext cx="74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Smoke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213" name="Google Shape;213;p21"/>
          <p:cNvSpPr txBox="1"/>
          <p:nvPr/>
        </p:nvSpPr>
        <p:spPr>
          <a:xfrm>
            <a:off x="3950975" y="2899500"/>
            <a:ext cx="888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Stars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214" name="Google Shape;214;p21"/>
          <p:cNvSpPr txBox="1"/>
          <p:nvPr/>
        </p:nvSpPr>
        <p:spPr>
          <a:xfrm>
            <a:off x="4572000" y="2899500"/>
            <a:ext cx="74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Velvet Ink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215" name="Google Shape;215;p21"/>
          <p:cNvSpPr txBox="1"/>
          <p:nvPr/>
        </p:nvSpPr>
        <p:spPr>
          <a:xfrm>
            <a:off x="3910800" y="3784925"/>
            <a:ext cx="888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Duct Tape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216" name="Google Shape;216;p21"/>
          <p:cNvSpPr txBox="1"/>
          <p:nvPr/>
        </p:nvSpPr>
        <p:spPr>
          <a:xfrm>
            <a:off x="4648825" y="3784925"/>
            <a:ext cx="74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Paper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id="217" name="Google Shape;217;p21"/>
          <p:cNvPicPr preferRelativeResize="0"/>
          <p:nvPr/>
        </p:nvPicPr>
        <p:blipFill rotWithShape="1">
          <a:blip r:embed="rId5">
            <a:alphaModFix/>
          </a:blip>
          <a:srcRect l="12023" t="22345" r="18638" b="14710"/>
          <a:stretch/>
        </p:blipFill>
        <p:spPr>
          <a:xfrm>
            <a:off x="911075" y="1142550"/>
            <a:ext cx="1677050" cy="110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1"/>
          <p:cNvPicPr preferRelativeResize="0"/>
          <p:nvPr/>
        </p:nvPicPr>
        <p:blipFill rotWithShape="1">
          <a:blip r:embed="rId6">
            <a:alphaModFix/>
          </a:blip>
          <a:srcRect l="12385" t="22345" r="15775" b="14710"/>
          <a:stretch/>
        </p:blipFill>
        <p:spPr>
          <a:xfrm>
            <a:off x="6479675" y="1142538"/>
            <a:ext cx="1677050" cy="1102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1"/>
          <p:cNvPicPr preferRelativeResize="0"/>
          <p:nvPr/>
        </p:nvPicPr>
        <p:blipFill rotWithShape="1">
          <a:blip r:embed="rId7">
            <a:alphaModFix/>
          </a:blip>
          <a:srcRect l="8956" t="21187" r="11501" b="10858"/>
          <a:stretch/>
        </p:blipFill>
        <p:spPr>
          <a:xfrm>
            <a:off x="911075" y="2345775"/>
            <a:ext cx="1677050" cy="107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1"/>
          <p:cNvPicPr preferRelativeResize="0"/>
          <p:nvPr/>
        </p:nvPicPr>
        <p:blipFill rotWithShape="1">
          <a:blip r:embed="rId8">
            <a:alphaModFix/>
          </a:blip>
          <a:srcRect l="8956" t="20641" r="11501" b="10851"/>
          <a:stretch/>
        </p:blipFill>
        <p:spPr>
          <a:xfrm>
            <a:off x="6479675" y="2341437"/>
            <a:ext cx="1677050" cy="1083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1"/>
          <p:cNvPicPr preferRelativeResize="0"/>
          <p:nvPr/>
        </p:nvPicPr>
        <p:blipFill rotWithShape="1">
          <a:blip r:embed="rId9">
            <a:alphaModFix/>
          </a:blip>
          <a:srcRect l="14153" t="22617" r="17306" b="12409"/>
          <a:stretch/>
        </p:blipFill>
        <p:spPr>
          <a:xfrm>
            <a:off x="911075" y="3521500"/>
            <a:ext cx="1677050" cy="1192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1"/>
          <p:cNvPicPr preferRelativeResize="0"/>
          <p:nvPr/>
        </p:nvPicPr>
        <p:blipFill rotWithShape="1">
          <a:blip r:embed="rId10">
            <a:alphaModFix/>
          </a:blip>
          <a:srcRect l="5848" t="15861" r="6077" b="9034"/>
          <a:stretch/>
        </p:blipFill>
        <p:spPr>
          <a:xfrm>
            <a:off x="6469075" y="3521500"/>
            <a:ext cx="1753251" cy="119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78D7D82A05AF46A3813CC4746020EE" ma:contentTypeVersion="15" ma:contentTypeDescription="Create a new document." ma:contentTypeScope="" ma:versionID="eb0701ad750b93e2bac018fcca5ac311">
  <xsd:schema xmlns:xsd="http://www.w3.org/2001/XMLSchema" xmlns:xs="http://www.w3.org/2001/XMLSchema" xmlns:p="http://schemas.microsoft.com/office/2006/metadata/properties" xmlns:ns2="6acfb8c9-04c0-42b8-bd12-b499039053bd" xmlns:ns3="0d428a07-af55-49e5-a5bc-84a3e5008842" targetNamespace="http://schemas.microsoft.com/office/2006/metadata/properties" ma:root="true" ma:fieldsID="3cb7070e0d67a0aa7cdd89300f911528" ns2:_="" ns3:_="">
    <xsd:import namespace="6acfb8c9-04c0-42b8-bd12-b499039053bd"/>
    <xsd:import namespace="0d428a07-af55-49e5-a5bc-84a3e50088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cfb8c9-04c0-42b8-bd12-b499039053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2ee2c2a-7de1-485c-a059-145b4e502d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428a07-af55-49e5-a5bc-84a3e500884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8d38f35-fa6f-42b1-a448-f5eb7172ef83}" ma:internalName="TaxCatchAll" ma:showField="CatchAllData" ma:web="0d428a07-af55-49e5-a5bc-84a3e50088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76AA25-A578-4298-93F7-AF22F4F6F6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A1A409-904A-429A-B08A-1AFE9AC6CF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cfb8c9-04c0-42b8-bd12-b499039053bd"/>
    <ds:schemaRef ds:uri="0d428a07-af55-49e5-a5bc-84a3e50088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974</Words>
  <Application>Microsoft Office PowerPoint</Application>
  <PresentationFormat>On-screen Show (16:9)</PresentationFormat>
  <Paragraphs>202</Paragraphs>
  <Slides>23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Lexend Medium</vt:lpstr>
      <vt:lpstr>Arial</vt:lpstr>
      <vt:lpstr>Poppins SemiBold</vt:lpstr>
      <vt:lpstr>Lexend Light</vt:lpstr>
      <vt:lpstr>Poppins</vt:lpstr>
      <vt:lpstr>Lexend Thin</vt:lpstr>
      <vt:lpstr>Lexend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Immersive Art Exploration student digital notebook</dc:title>
  <dc:creator>Lumination</dc:creator>
  <cp:lastModifiedBy>Broecker, Agnetha (Online Communications Unit)</cp:lastModifiedBy>
  <cp:revision>2</cp:revision>
  <dcterms:modified xsi:type="dcterms:W3CDTF">2024-08-30T06:39:51Z</dcterms:modified>
</cp:coreProperties>
</file>