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3"/>
  </p:sldMasterIdLst>
  <p:notesMasterIdLst>
    <p:notesMasterId r:id="rId12"/>
  </p:notesMasterIdLst>
  <p:sldIdLst>
    <p:sldId id="256" r:id="rId4"/>
    <p:sldId id="257" r:id="rId5"/>
    <p:sldId id="258" r:id="rId6"/>
    <p:sldId id="259" r:id="rId7"/>
    <p:sldId id="260" r:id="rId8"/>
    <p:sldId id="261" r:id="rId9"/>
    <p:sldId id="262" r:id="rId10"/>
    <p:sldId id="263" r:id="rId11"/>
  </p:sldIdLst>
  <p:sldSz cx="9144000" cy="5143500" type="screen16x9"/>
  <p:notesSz cx="6858000" cy="9144000"/>
  <p:embeddedFontLst>
    <p:embeddedFont>
      <p:font typeface="Lexend" panose="020B0604020202020204" charset="0"/>
      <p:regular r:id="rId13"/>
      <p:bold r:id="rId14"/>
    </p:embeddedFont>
    <p:embeddedFont>
      <p:font typeface="Lexend Light" panose="020B0604020202020204" charset="0"/>
      <p:regular r:id="rId15"/>
      <p:bold r:id="rId16"/>
    </p:embeddedFont>
    <p:embeddedFont>
      <p:font typeface="Poppins" panose="00000500000000000000" pitchFamily="2" charset="0"/>
      <p:regular r:id="rId17"/>
      <p:bold r:id="rId18"/>
      <p:italic r:id="rId19"/>
      <p:boldItalic r:id="rId20"/>
    </p:embeddedFont>
    <p:embeddedFont>
      <p:font typeface="Poppins SemiBold" panose="00000700000000000000" pitchFamily="2"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font" Target="fonts/font9.fntdata"/><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font" Target="fonts/font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Diaye, Abigail (ICT Strategy and Operations)" userId="aa00991d-3807-4e98-92d9-493e0e2f6ab8" providerId="ADAL" clId="{BDB8229A-8FFF-4D76-9B50-CF46E5B3A37C}"/>
    <pc:docChg chg="custSel modSld">
      <pc:chgData name="N'Diaye, Abigail (ICT Strategy and Operations)" userId="aa00991d-3807-4e98-92d9-493e0e2f6ab8" providerId="ADAL" clId="{BDB8229A-8FFF-4D76-9B50-CF46E5B3A37C}" dt="2024-08-27T13:04:34.203" v="7" actId="478"/>
      <pc:docMkLst>
        <pc:docMk/>
      </pc:docMkLst>
      <pc:sldChg chg="delSp mod">
        <pc:chgData name="N'Diaye, Abigail (ICT Strategy and Operations)" userId="aa00991d-3807-4e98-92d9-493e0e2f6ab8" providerId="ADAL" clId="{BDB8229A-8FFF-4D76-9B50-CF46E5B3A37C}" dt="2024-08-27T13:04:10.545" v="0" actId="478"/>
        <pc:sldMkLst>
          <pc:docMk/>
          <pc:sldMk cId="0" sldId="256"/>
        </pc:sldMkLst>
        <pc:picChg chg="del">
          <ac:chgData name="N'Diaye, Abigail (ICT Strategy and Operations)" userId="aa00991d-3807-4e98-92d9-493e0e2f6ab8" providerId="ADAL" clId="{BDB8229A-8FFF-4D76-9B50-CF46E5B3A37C}" dt="2024-08-27T13:04:10.545" v="0" actId="478"/>
          <ac:picMkLst>
            <pc:docMk/>
            <pc:sldMk cId="0" sldId="256"/>
            <ac:picMk id="57" creationId="{00000000-0000-0000-0000-000000000000}"/>
          </ac:picMkLst>
        </pc:picChg>
      </pc:sldChg>
      <pc:sldChg chg="delSp mod">
        <pc:chgData name="N'Diaye, Abigail (ICT Strategy and Operations)" userId="aa00991d-3807-4e98-92d9-493e0e2f6ab8" providerId="ADAL" clId="{BDB8229A-8FFF-4D76-9B50-CF46E5B3A37C}" dt="2024-08-27T13:04:14.258" v="1" actId="478"/>
        <pc:sldMkLst>
          <pc:docMk/>
          <pc:sldMk cId="0" sldId="257"/>
        </pc:sldMkLst>
        <pc:picChg chg="del">
          <ac:chgData name="N'Diaye, Abigail (ICT Strategy and Operations)" userId="aa00991d-3807-4e98-92d9-493e0e2f6ab8" providerId="ADAL" clId="{BDB8229A-8FFF-4D76-9B50-CF46E5B3A37C}" dt="2024-08-27T13:04:14.258" v="1" actId="478"/>
          <ac:picMkLst>
            <pc:docMk/>
            <pc:sldMk cId="0" sldId="257"/>
            <ac:picMk id="66" creationId="{00000000-0000-0000-0000-000000000000}"/>
          </ac:picMkLst>
        </pc:picChg>
      </pc:sldChg>
      <pc:sldChg chg="delSp mod">
        <pc:chgData name="N'Diaye, Abigail (ICT Strategy and Operations)" userId="aa00991d-3807-4e98-92d9-493e0e2f6ab8" providerId="ADAL" clId="{BDB8229A-8FFF-4D76-9B50-CF46E5B3A37C}" dt="2024-08-27T13:04:17.246" v="2" actId="478"/>
        <pc:sldMkLst>
          <pc:docMk/>
          <pc:sldMk cId="0" sldId="258"/>
        </pc:sldMkLst>
        <pc:picChg chg="del">
          <ac:chgData name="N'Diaye, Abigail (ICT Strategy and Operations)" userId="aa00991d-3807-4e98-92d9-493e0e2f6ab8" providerId="ADAL" clId="{BDB8229A-8FFF-4D76-9B50-CF46E5B3A37C}" dt="2024-08-27T13:04:17.246" v="2" actId="478"/>
          <ac:picMkLst>
            <pc:docMk/>
            <pc:sldMk cId="0" sldId="258"/>
            <ac:picMk id="2" creationId="{66F2396A-2E64-ED6F-7FA0-4FBB83963DBD}"/>
          </ac:picMkLst>
        </pc:picChg>
      </pc:sldChg>
      <pc:sldChg chg="delSp mod">
        <pc:chgData name="N'Diaye, Abigail (ICT Strategy and Operations)" userId="aa00991d-3807-4e98-92d9-493e0e2f6ab8" providerId="ADAL" clId="{BDB8229A-8FFF-4D76-9B50-CF46E5B3A37C}" dt="2024-08-27T13:04:20.225" v="3" actId="478"/>
        <pc:sldMkLst>
          <pc:docMk/>
          <pc:sldMk cId="0" sldId="259"/>
        </pc:sldMkLst>
        <pc:picChg chg="del">
          <ac:chgData name="N'Diaye, Abigail (ICT Strategy and Operations)" userId="aa00991d-3807-4e98-92d9-493e0e2f6ab8" providerId="ADAL" clId="{BDB8229A-8FFF-4D76-9B50-CF46E5B3A37C}" dt="2024-08-27T13:04:20.225" v="3" actId="478"/>
          <ac:picMkLst>
            <pc:docMk/>
            <pc:sldMk cId="0" sldId="259"/>
            <ac:picMk id="2" creationId="{BBF44FD5-C92D-BAC9-20BD-1DE769AE8BA1}"/>
          </ac:picMkLst>
        </pc:picChg>
      </pc:sldChg>
      <pc:sldChg chg="delSp mod">
        <pc:chgData name="N'Diaye, Abigail (ICT Strategy and Operations)" userId="aa00991d-3807-4e98-92d9-493e0e2f6ab8" providerId="ADAL" clId="{BDB8229A-8FFF-4D76-9B50-CF46E5B3A37C}" dt="2024-08-27T13:04:23.224" v="4" actId="478"/>
        <pc:sldMkLst>
          <pc:docMk/>
          <pc:sldMk cId="0" sldId="260"/>
        </pc:sldMkLst>
        <pc:picChg chg="del">
          <ac:chgData name="N'Diaye, Abigail (ICT Strategy and Operations)" userId="aa00991d-3807-4e98-92d9-493e0e2f6ab8" providerId="ADAL" clId="{BDB8229A-8FFF-4D76-9B50-CF46E5B3A37C}" dt="2024-08-27T13:04:23.224" v="4" actId="478"/>
          <ac:picMkLst>
            <pc:docMk/>
            <pc:sldMk cId="0" sldId="260"/>
            <ac:picMk id="2" creationId="{90A1A837-B96A-B41D-5E82-82CC62B0B2A5}"/>
          </ac:picMkLst>
        </pc:picChg>
      </pc:sldChg>
      <pc:sldChg chg="delSp mod">
        <pc:chgData name="N'Diaye, Abigail (ICT Strategy and Operations)" userId="aa00991d-3807-4e98-92d9-493e0e2f6ab8" providerId="ADAL" clId="{BDB8229A-8FFF-4D76-9B50-CF46E5B3A37C}" dt="2024-08-27T13:04:28.265" v="5" actId="478"/>
        <pc:sldMkLst>
          <pc:docMk/>
          <pc:sldMk cId="0" sldId="261"/>
        </pc:sldMkLst>
        <pc:picChg chg="del">
          <ac:chgData name="N'Diaye, Abigail (ICT Strategy and Operations)" userId="aa00991d-3807-4e98-92d9-493e0e2f6ab8" providerId="ADAL" clId="{BDB8229A-8FFF-4D76-9B50-CF46E5B3A37C}" dt="2024-08-27T13:04:28.265" v="5" actId="478"/>
          <ac:picMkLst>
            <pc:docMk/>
            <pc:sldMk cId="0" sldId="261"/>
            <ac:picMk id="2" creationId="{514F2A48-6310-DD4A-A89A-DE57C40BFA1C}"/>
          </ac:picMkLst>
        </pc:picChg>
      </pc:sldChg>
      <pc:sldChg chg="delSp mod">
        <pc:chgData name="N'Diaye, Abigail (ICT Strategy and Operations)" userId="aa00991d-3807-4e98-92d9-493e0e2f6ab8" providerId="ADAL" clId="{BDB8229A-8FFF-4D76-9B50-CF46E5B3A37C}" dt="2024-08-27T13:04:31.120" v="6" actId="478"/>
        <pc:sldMkLst>
          <pc:docMk/>
          <pc:sldMk cId="0" sldId="262"/>
        </pc:sldMkLst>
        <pc:picChg chg="del">
          <ac:chgData name="N'Diaye, Abigail (ICT Strategy and Operations)" userId="aa00991d-3807-4e98-92d9-493e0e2f6ab8" providerId="ADAL" clId="{BDB8229A-8FFF-4D76-9B50-CF46E5B3A37C}" dt="2024-08-27T13:04:31.120" v="6" actId="478"/>
          <ac:picMkLst>
            <pc:docMk/>
            <pc:sldMk cId="0" sldId="262"/>
            <ac:picMk id="2" creationId="{D2074ECD-FDCA-47BA-5AF8-72CF144886D6}"/>
          </ac:picMkLst>
        </pc:picChg>
      </pc:sldChg>
      <pc:sldChg chg="delSp mod">
        <pc:chgData name="N'Diaye, Abigail (ICT Strategy and Operations)" userId="aa00991d-3807-4e98-92d9-493e0e2f6ab8" providerId="ADAL" clId="{BDB8229A-8FFF-4D76-9B50-CF46E5B3A37C}" dt="2024-08-27T13:04:34.203" v="7" actId="478"/>
        <pc:sldMkLst>
          <pc:docMk/>
          <pc:sldMk cId="0" sldId="263"/>
        </pc:sldMkLst>
        <pc:picChg chg="del">
          <ac:chgData name="N'Diaye, Abigail (ICT Strategy and Operations)" userId="aa00991d-3807-4e98-92d9-493e0e2f6ab8" providerId="ADAL" clId="{BDB8229A-8FFF-4D76-9B50-CF46E5B3A37C}" dt="2024-08-27T13:04:34.203" v="7" actId="478"/>
          <ac:picMkLst>
            <pc:docMk/>
            <pc:sldMk cId="0" sldId="263"/>
            <ac:picMk id="2" creationId="{A483A912-EA1B-9071-C565-7294DEA37C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26245d7975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26245d7975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62a55eae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2a55eae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262a55eaed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262a55eaed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262a55eaed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262a55eaed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62a55eaed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62a55eaed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62a55eaed4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62a55eaed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62a55eaed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62a55eaed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bit.ly/4aaL1M6"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hyperlink" Target="https://bit.ly/47NpEyw"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hyperlink" Target="https://bit.ly/47E1i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https://bit.ly/47Xy5q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hyperlink" Target="https://bit.ly/47NWQp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hyperlink" Target="https://bit.ly/3Rmy4q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0" y="0"/>
            <a:ext cx="9160200" cy="5148000"/>
          </a:xfrm>
          <a:prstGeom prst="rect">
            <a:avLst/>
          </a:prstGeom>
          <a:solidFill>
            <a:srgbClr val="0A798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55" name="Google Shape;55;p13"/>
          <p:cNvPicPr preferRelativeResize="0"/>
          <p:nvPr/>
        </p:nvPicPr>
        <p:blipFill rotWithShape="1">
          <a:blip r:embed="rId3">
            <a:duotone>
              <a:prstClr val="black"/>
              <a:schemeClr val="accent5">
                <a:tint val="45000"/>
                <a:satMod val="400000"/>
              </a:schemeClr>
            </a:duotone>
            <a:extLst>
              <a:ext uri="{BEBA8EAE-BF5A-486C-A8C5-ECC9F3942E4B}">
                <a14:imgProps xmlns:a14="http://schemas.microsoft.com/office/drawing/2010/main">
                  <a14:imgLayer r:embed="rId4">
                    <a14:imgEffect>
                      <a14:saturation sat="400000"/>
                    </a14:imgEffect>
                    <a14:imgEffect>
                      <a14:brightnessContrast bright="-20000"/>
                    </a14:imgEffect>
                  </a14:imgLayer>
                </a14:imgProps>
              </a:ext>
            </a:extLst>
          </a:blip>
          <a:srcRect l="177" t="3179" b="21958"/>
          <a:stretch/>
        </p:blipFill>
        <p:spPr>
          <a:xfrm>
            <a:off x="0" y="-4500"/>
            <a:ext cx="9144000" cy="5148000"/>
          </a:xfrm>
          <a:prstGeom prst="rect">
            <a:avLst/>
          </a:prstGeom>
          <a:noFill/>
          <a:ln>
            <a:noFill/>
          </a:ln>
        </p:spPr>
      </p:pic>
      <p:pic>
        <p:nvPicPr>
          <p:cNvPr id="56" name="Google Shape;56;p13"/>
          <p:cNvPicPr preferRelativeResize="0"/>
          <p:nvPr/>
        </p:nvPicPr>
        <p:blipFill rotWithShape="1">
          <a:blip r:embed="rId5">
            <a:alphaModFix amt="36000"/>
          </a:blip>
          <a:srcRect l="10104" t="10265"/>
          <a:stretch/>
        </p:blipFill>
        <p:spPr>
          <a:xfrm>
            <a:off x="0" y="14621"/>
            <a:ext cx="9160202" cy="5148000"/>
          </a:xfrm>
          <a:prstGeom prst="rect">
            <a:avLst/>
          </a:prstGeom>
          <a:noFill/>
          <a:ln>
            <a:noFill/>
          </a:ln>
        </p:spPr>
      </p:pic>
      <p:sp>
        <p:nvSpPr>
          <p:cNvPr id="58" name="Google Shape;58;p13"/>
          <p:cNvSpPr txBox="1"/>
          <p:nvPr/>
        </p:nvSpPr>
        <p:spPr>
          <a:xfrm>
            <a:off x="367900" y="1722041"/>
            <a:ext cx="3990600" cy="14931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900" b="1" dirty="0">
                <a:solidFill>
                  <a:schemeClr val="bg1"/>
                </a:solidFill>
                <a:latin typeface="Poppins"/>
                <a:ea typeface="Poppins"/>
                <a:cs typeface="Poppins"/>
                <a:sym typeface="Poppins"/>
              </a:rPr>
              <a:t>STUDENT DIGITAL NOTEBOOK</a:t>
            </a:r>
            <a:r>
              <a:rPr lang="en" sz="1000" dirty="0">
                <a:solidFill>
                  <a:schemeClr val="bg1"/>
                </a:solidFill>
                <a:latin typeface="Poppins"/>
                <a:ea typeface="Poppins"/>
                <a:cs typeface="Poppins"/>
                <a:sym typeface="Poppins"/>
              </a:rPr>
              <a:t> </a:t>
            </a:r>
            <a:br>
              <a:rPr lang="en" sz="1000" dirty="0">
                <a:solidFill>
                  <a:schemeClr val="bg1"/>
                </a:solidFill>
                <a:latin typeface="Poppins"/>
                <a:ea typeface="Poppins"/>
                <a:cs typeface="Poppins"/>
                <a:sym typeface="Poppins"/>
              </a:rPr>
            </a:br>
            <a:br>
              <a:rPr lang="en" sz="1000" dirty="0">
                <a:solidFill>
                  <a:schemeClr val="bg1"/>
                </a:solidFill>
                <a:latin typeface="Poppins"/>
                <a:ea typeface="Poppins"/>
                <a:cs typeface="Poppins"/>
                <a:sym typeface="Poppins"/>
              </a:rPr>
            </a:br>
            <a:r>
              <a:rPr lang="en" sz="3700" dirty="0">
                <a:solidFill>
                  <a:schemeClr val="bg1"/>
                </a:solidFill>
                <a:latin typeface="Poppins SemiBold"/>
                <a:ea typeface="Poppins SemiBold"/>
                <a:cs typeface="Poppins SemiBold"/>
                <a:sym typeface="Poppins SemiBold"/>
              </a:rPr>
              <a:t>Where in the World: Europe &amp; North America</a:t>
            </a:r>
            <a:endParaRPr sz="4600" dirty="0">
              <a:solidFill>
                <a:schemeClr val="bg1"/>
              </a:solidFill>
              <a:latin typeface="Poppins SemiBold"/>
              <a:ea typeface="Poppins SemiBold"/>
              <a:cs typeface="Poppins SemiBold"/>
              <a:sym typeface="Poppins SemiBold"/>
            </a:endParaRPr>
          </a:p>
        </p:txBody>
      </p:sp>
      <p:sp>
        <p:nvSpPr>
          <p:cNvPr id="59" name="Google Shape;59;p13"/>
          <p:cNvSpPr txBox="1"/>
          <p:nvPr/>
        </p:nvSpPr>
        <p:spPr>
          <a:xfrm>
            <a:off x="367900" y="4207709"/>
            <a:ext cx="3990600" cy="83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a:solidFill>
                  <a:schemeClr val="lt1"/>
                </a:solidFill>
                <a:latin typeface="Poppins"/>
                <a:ea typeface="Poppins"/>
                <a:cs typeface="Poppins"/>
                <a:sym typeface="Poppins"/>
              </a:rPr>
              <a:t>Student Name:</a:t>
            </a:r>
            <a:endParaRPr sz="3700">
              <a:solidFill>
                <a:schemeClr val="lt1"/>
              </a:solidFill>
              <a:latin typeface="Poppins SemiBold"/>
              <a:ea typeface="Poppins SemiBold"/>
              <a:cs typeface="Poppins SemiBold"/>
              <a:sym typeface="Poppins SemiBo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txBox="1"/>
          <p:nvPr/>
        </p:nvSpPr>
        <p:spPr>
          <a:xfrm>
            <a:off x="381000" y="393700"/>
            <a:ext cx="7899300" cy="69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Your Travels</a:t>
            </a:r>
            <a:endParaRPr sz="3800">
              <a:solidFill>
                <a:srgbClr val="0A7982"/>
              </a:solidFill>
              <a:latin typeface="Poppins SemiBold"/>
              <a:ea typeface="Poppins SemiBold"/>
              <a:cs typeface="Poppins SemiBold"/>
              <a:sym typeface="Poppins SemiBold"/>
            </a:endParaRPr>
          </a:p>
        </p:txBody>
      </p:sp>
      <p:sp>
        <p:nvSpPr>
          <p:cNvPr id="65" name="Google Shape;65;p14"/>
          <p:cNvSpPr txBox="1"/>
          <p:nvPr/>
        </p:nvSpPr>
        <p:spPr>
          <a:xfrm>
            <a:off x="393700" y="1028700"/>
            <a:ext cx="78993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A7982"/>
                </a:solidFill>
                <a:latin typeface="Poppins"/>
                <a:ea typeface="Poppins"/>
                <a:cs typeface="Poppins"/>
                <a:sym typeface="Poppins"/>
              </a:rPr>
              <a:t>Name a place you’ve been to and share a memorable experience.</a:t>
            </a:r>
            <a:endParaRPr sz="1600">
              <a:solidFill>
                <a:srgbClr val="0A7982"/>
              </a:solidFill>
              <a:latin typeface="Poppins"/>
              <a:ea typeface="Poppins"/>
              <a:cs typeface="Poppins"/>
              <a:sym typeface="Poppins"/>
            </a:endParaRPr>
          </a:p>
        </p:txBody>
      </p:sp>
      <p:sp>
        <p:nvSpPr>
          <p:cNvPr id="67" name="Google Shape;67;p14"/>
          <p:cNvSpPr/>
          <p:nvPr/>
        </p:nvSpPr>
        <p:spPr>
          <a:xfrm>
            <a:off x="52330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68" name="Google Shape;68;p14"/>
          <p:cNvSpPr txBox="1"/>
          <p:nvPr/>
        </p:nvSpPr>
        <p:spPr>
          <a:xfrm>
            <a:off x="523425" y="1512875"/>
            <a:ext cx="3594900" cy="78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Share a place you’ve visited and a memorable experience. What made the experience memorable? Is it because you liked how it looked? How it made you feel? Or how it connected with your beliefs?</a:t>
            </a:r>
            <a:endParaRPr sz="1000">
              <a:solidFill>
                <a:schemeClr val="dk2"/>
              </a:solidFill>
              <a:latin typeface="Lexend Light"/>
              <a:ea typeface="Lexend Light"/>
              <a:cs typeface="Lexend Light"/>
              <a:sym typeface="Lexend Light"/>
            </a:endParaRPr>
          </a:p>
        </p:txBody>
      </p:sp>
      <p:sp>
        <p:nvSpPr>
          <p:cNvPr id="69" name="Google Shape;69;p14"/>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70" name="Google Shape;70;p14"/>
          <p:cNvSpPr txBox="1"/>
          <p:nvPr/>
        </p:nvSpPr>
        <p:spPr>
          <a:xfrm>
            <a:off x="4401850" y="1512875"/>
            <a:ext cx="3517800" cy="46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Add a photo from or drawing about that experience in this section. </a:t>
            </a:r>
            <a:endParaRPr sz="1000">
              <a:solidFill>
                <a:schemeClr val="dk2"/>
              </a:solidFill>
              <a:latin typeface="Lexend Light"/>
              <a:ea typeface="Lexend Light"/>
              <a:cs typeface="Lexend Light"/>
              <a:sym typeface="Lexend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4"/>
        <p:cNvGrpSpPr/>
        <p:nvPr/>
      </p:nvGrpSpPr>
      <p:grpSpPr>
        <a:xfrm>
          <a:off x="0" y="0"/>
          <a:ext cx="0" cy="0"/>
          <a:chOff x="0" y="0"/>
          <a:chExt cx="0" cy="0"/>
        </a:xfrm>
      </p:grpSpPr>
      <p:sp>
        <p:nvSpPr>
          <p:cNvPr id="75" name="Google Shape;75;p15"/>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Europe</a:t>
            </a:r>
            <a:endParaRPr sz="3800">
              <a:solidFill>
                <a:srgbClr val="0A7982"/>
              </a:solidFill>
              <a:latin typeface="Poppins SemiBold"/>
              <a:ea typeface="Poppins SemiBold"/>
              <a:cs typeface="Poppins SemiBold"/>
              <a:sym typeface="Poppins SemiBold"/>
            </a:endParaRPr>
          </a:p>
        </p:txBody>
      </p:sp>
      <p:sp>
        <p:nvSpPr>
          <p:cNvPr id="76" name="Google Shape;76;p15"/>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A7982"/>
                </a:solidFill>
                <a:latin typeface="Poppins"/>
                <a:ea typeface="Poppins"/>
                <a:cs typeface="Poppins"/>
                <a:sym typeface="Poppins"/>
              </a:rPr>
              <a:t>Write about what you saw in the VR tour of Europe. Share what you liked or disliked about what you saw. Identify if what you like is connected to aesthetics (how it looks), emotion (how it feels), or spiritual (how it connects with your beliefs).</a:t>
            </a:r>
            <a:endParaRPr sz="1000">
              <a:solidFill>
                <a:srgbClr val="0A7982"/>
              </a:solidFill>
              <a:latin typeface="Poppins"/>
              <a:ea typeface="Poppins"/>
              <a:cs typeface="Poppins"/>
              <a:sym typeface="Poppins"/>
            </a:endParaRPr>
          </a:p>
        </p:txBody>
      </p:sp>
      <p:sp>
        <p:nvSpPr>
          <p:cNvPr id="78" name="Google Shape;78;p15"/>
          <p:cNvSpPr txBox="1"/>
          <p:nvPr/>
        </p:nvSpPr>
        <p:spPr>
          <a:xfrm>
            <a:off x="1276638" y="4291700"/>
            <a:ext cx="23997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Visit Europe </a:t>
            </a:r>
            <a:r>
              <a:rPr lang="en" sz="1200" u="sng">
                <a:solidFill>
                  <a:schemeClr val="hlink"/>
                </a:solidFill>
                <a:latin typeface="Lexend"/>
                <a:ea typeface="Lexend"/>
                <a:cs typeface="Lexend"/>
                <a:sym typeface="Lexend"/>
                <a:hlinkClick r:id="rId4"/>
              </a:rPr>
              <a:t>https://bit.ly/4aaL1M6</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79" name="Google Shape;79;p15"/>
          <p:cNvPicPr preferRelativeResize="0"/>
          <p:nvPr/>
        </p:nvPicPr>
        <p:blipFill>
          <a:blip r:embed="rId5">
            <a:alphaModFix/>
          </a:blip>
          <a:stretch>
            <a:fillRect/>
          </a:stretch>
        </p:blipFill>
        <p:spPr>
          <a:xfrm>
            <a:off x="953838" y="1781738"/>
            <a:ext cx="3045325" cy="2436275"/>
          </a:xfrm>
          <a:prstGeom prst="rect">
            <a:avLst/>
          </a:prstGeom>
          <a:noFill/>
          <a:ln w="9525" cap="flat" cmpd="sng">
            <a:solidFill>
              <a:schemeClr val="dk2"/>
            </a:solidFill>
            <a:prstDash val="solid"/>
            <a:round/>
            <a:headEnd type="none" w="sm" len="sm"/>
            <a:tailEnd type="none" w="sm" len="sm"/>
          </a:ln>
        </p:spPr>
      </p:pic>
      <p:sp>
        <p:nvSpPr>
          <p:cNvPr id="80" name="Google Shape;80;p15"/>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81" name="Google Shape;81;p15"/>
          <p:cNvSpPr txBox="1"/>
          <p:nvPr/>
        </p:nvSpPr>
        <p:spPr>
          <a:xfrm>
            <a:off x="4401850" y="1512875"/>
            <a:ext cx="3594900" cy="22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your VR experience here.</a:t>
            </a:r>
            <a:endParaRPr sz="1000">
              <a:solidFill>
                <a:schemeClr val="dk2"/>
              </a:solidFill>
              <a:latin typeface="Lexend Light"/>
              <a:ea typeface="Lexend Light"/>
              <a:cs typeface="Lexend Light"/>
              <a:sym typeface="Lexend Light"/>
            </a:endParaRPr>
          </a:p>
        </p:txBody>
      </p:sp>
      <p:sp>
        <p:nvSpPr>
          <p:cNvPr id="82" name="Google Shape;82;p15"/>
          <p:cNvSpPr txBox="1"/>
          <p:nvPr/>
        </p:nvSpPr>
        <p:spPr>
          <a:xfrm>
            <a:off x="4401850" y="3701550"/>
            <a:ext cx="35949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Google Shape;87;p16"/>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Paris</a:t>
            </a:r>
            <a:endParaRPr sz="3800">
              <a:solidFill>
                <a:srgbClr val="0A7982"/>
              </a:solidFill>
              <a:latin typeface="Poppins SemiBold"/>
              <a:ea typeface="Poppins SemiBold"/>
              <a:cs typeface="Poppins SemiBold"/>
              <a:sym typeface="Poppins SemiBold"/>
            </a:endParaRPr>
          </a:p>
        </p:txBody>
      </p:sp>
      <p:sp>
        <p:nvSpPr>
          <p:cNvPr id="89" name="Google Shape;89;p16"/>
          <p:cNvSpPr txBox="1"/>
          <p:nvPr/>
        </p:nvSpPr>
        <p:spPr>
          <a:xfrm>
            <a:off x="1328437" y="4347175"/>
            <a:ext cx="23997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Escape Now To Paris</a:t>
            </a:r>
            <a:endParaRPr sz="1200">
              <a:solidFill>
                <a:schemeClr val="dk2"/>
              </a:solidFill>
              <a:latin typeface="Lexend"/>
              <a:ea typeface="Lexend"/>
              <a:cs typeface="Lexend"/>
              <a:sym typeface="Lexend"/>
            </a:endParaRPr>
          </a:p>
          <a:p>
            <a:pPr marL="0" lvl="0" indent="0" algn="ctr" rtl="0">
              <a:spcBef>
                <a:spcPts val="0"/>
              </a:spcBef>
              <a:spcAft>
                <a:spcPts val="0"/>
              </a:spcAft>
              <a:buNone/>
            </a:pPr>
            <a:r>
              <a:rPr lang="en" sz="1200" u="sng">
                <a:solidFill>
                  <a:schemeClr val="hlink"/>
                </a:solidFill>
                <a:latin typeface="Lexend"/>
                <a:ea typeface="Lexend"/>
                <a:cs typeface="Lexend"/>
                <a:sym typeface="Lexend"/>
                <a:hlinkClick r:id="rId4"/>
              </a:rPr>
              <a:t>https://bit.ly/47NpEyw</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90" name="Google Shape;90;p16"/>
          <p:cNvPicPr preferRelativeResize="0"/>
          <p:nvPr/>
        </p:nvPicPr>
        <p:blipFill>
          <a:blip r:embed="rId5">
            <a:alphaModFix/>
          </a:blip>
          <a:stretch>
            <a:fillRect/>
          </a:stretch>
        </p:blipFill>
        <p:spPr>
          <a:xfrm>
            <a:off x="1163125" y="1576250"/>
            <a:ext cx="2730324" cy="2730324"/>
          </a:xfrm>
          <a:prstGeom prst="rect">
            <a:avLst/>
          </a:prstGeom>
          <a:noFill/>
          <a:ln w="9525" cap="flat" cmpd="sng">
            <a:solidFill>
              <a:schemeClr val="dk2"/>
            </a:solidFill>
            <a:prstDash val="solid"/>
            <a:round/>
            <a:headEnd type="none" w="sm" len="sm"/>
            <a:tailEnd type="none" w="sm" len="sm"/>
          </a:ln>
        </p:spPr>
      </p:pic>
      <p:sp>
        <p:nvSpPr>
          <p:cNvPr id="91" name="Google Shape;91;p16"/>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A7982"/>
                </a:solidFill>
                <a:latin typeface="Poppins"/>
                <a:ea typeface="Poppins"/>
                <a:cs typeface="Poppins"/>
                <a:sym typeface="Poppins"/>
              </a:rPr>
              <a:t>Write about what you saw in the VR tour of Europe. Share what you liked or disliked about the place. Identify if it’s a natural or built environment and if what you like is connected to aesthetics (how it looks), emotion (how it feels), or spiritual (how it connects with your beliefs).</a:t>
            </a:r>
            <a:endParaRPr sz="900">
              <a:solidFill>
                <a:srgbClr val="0A7982"/>
              </a:solidFill>
              <a:latin typeface="Poppins"/>
              <a:ea typeface="Poppins"/>
              <a:cs typeface="Poppins"/>
              <a:sym typeface="Poppins"/>
            </a:endParaRPr>
          </a:p>
        </p:txBody>
      </p:sp>
      <p:sp>
        <p:nvSpPr>
          <p:cNvPr id="92" name="Google Shape;92;p16"/>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93" name="Google Shape;93;p16"/>
          <p:cNvSpPr txBox="1"/>
          <p:nvPr/>
        </p:nvSpPr>
        <p:spPr>
          <a:xfrm>
            <a:off x="4401850" y="1512875"/>
            <a:ext cx="3594900" cy="23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one place from your VR experience here.</a:t>
            </a:r>
            <a:endParaRPr sz="1000">
              <a:solidFill>
                <a:schemeClr val="dk2"/>
              </a:solidFill>
              <a:latin typeface="Lexend Light"/>
              <a:ea typeface="Lexend Light"/>
              <a:cs typeface="Lexend Light"/>
              <a:sym typeface="Lexend Light"/>
            </a:endParaRPr>
          </a:p>
        </p:txBody>
      </p:sp>
      <p:sp>
        <p:nvSpPr>
          <p:cNvPr id="94" name="Google Shape;94;p16"/>
          <p:cNvSpPr txBox="1"/>
          <p:nvPr/>
        </p:nvSpPr>
        <p:spPr>
          <a:xfrm>
            <a:off x="4401850" y="3745975"/>
            <a:ext cx="3594900" cy="9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
        <p:cNvGrpSpPr/>
        <p:nvPr/>
      </p:nvGrpSpPr>
      <p:grpSpPr>
        <a:xfrm>
          <a:off x="0" y="0"/>
          <a:ext cx="0" cy="0"/>
          <a:chOff x="0" y="0"/>
          <a:chExt cx="0" cy="0"/>
        </a:xfrm>
      </p:grpSpPr>
      <p:sp>
        <p:nvSpPr>
          <p:cNvPr id="99" name="Google Shape;99;p17"/>
          <p:cNvSpPr txBox="1"/>
          <p:nvPr/>
        </p:nvSpPr>
        <p:spPr>
          <a:xfrm>
            <a:off x="381000" y="393700"/>
            <a:ext cx="41910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Prague</a:t>
            </a:r>
            <a:endParaRPr sz="3800">
              <a:solidFill>
                <a:srgbClr val="0A7982"/>
              </a:solidFill>
              <a:latin typeface="Poppins SemiBold"/>
              <a:ea typeface="Poppins SemiBold"/>
              <a:cs typeface="Poppins SemiBold"/>
              <a:sym typeface="Poppins SemiBold"/>
            </a:endParaRPr>
          </a:p>
        </p:txBody>
      </p:sp>
      <p:sp>
        <p:nvSpPr>
          <p:cNvPr id="101" name="Google Shape;101;p17"/>
          <p:cNvSpPr txBox="1"/>
          <p:nvPr/>
        </p:nvSpPr>
        <p:spPr>
          <a:xfrm>
            <a:off x="1330450" y="4396300"/>
            <a:ext cx="23997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Visit Prague </a:t>
            </a:r>
            <a:endParaRPr sz="1200">
              <a:solidFill>
                <a:schemeClr val="dk2"/>
              </a:solidFill>
              <a:latin typeface="Lexend"/>
              <a:ea typeface="Lexend"/>
              <a:cs typeface="Lexend"/>
              <a:sym typeface="Lexend"/>
            </a:endParaRPr>
          </a:p>
          <a:p>
            <a:pPr marL="0" lvl="0" indent="0" algn="ctr" rtl="0">
              <a:spcBef>
                <a:spcPts val="0"/>
              </a:spcBef>
              <a:spcAft>
                <a:spcPts val="0"/>
              </a:spcAft>
              <a:buNone/>
            </a:pPr>
            <a:r>
              <a:rPr lang="en" sz="1200" u="sng">
                <a:solidFill>
                  <a:schemeClr val="hlink"/>
                </a:solidFill>
                <a:latin typeface="Lexend"/>
                <a:ea typeface="Lexend"/>
                <a:cs typeface="Lexend"/>
                <a:sym typeface="Lexend"/>
                <a:hlinkClick r:id="rId4"/>
              </a:rPr>
              <a:t>https://bit.ly/47E1irg</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102" name="Google Shape;102;p17"/>
          <p:cNvPicPr preferRelativeResize="0"/>
          <p:nvPr/>
        </p:nvPicPr>
        <p:blipFill>
          <a:blip r:embed="rId5">
            <a:alphaModFix/>
          </a:blip>
          <a:stretch>
            <a:fillRect/>
          </a:stretch>
        </p:blipFill>
        <p:spPr>
          <a:xfrm>
            <a:off x="1145475" y="1572950"/>
            <a:ext cx="2769650" cy="2769650"/>
          </a:xfrm>
          <a:prstGeom prst="rect">
            <a:avLst/>
          </a:prstGeom>
          <a:noFill/>
          <a:ln w="9525" cap="flat" cmpd="sng">
            <a:solidFill>
              <a:schemeClr val="dk2"/>
            </a:solidFill>
            <a:prstDash val="solid"/>
            <a:round/>
            <a:headEnd type="none" w="sm" len="sm"/>
            <a:tailEnd type="none" w="sm" len="sm"/>
          </a:ln>
        </p:spPr>
      </p:pic>
      <p:sp>
        <p:nvSpPr>
          <p:cNvPr id="103" name="Google Shape;103;p17"/>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A7982"/>
                </a:solidFill>
                <a:latin typeface="Poppins"/>
                <a:ea typeface="Poppins"/>
                <a:cs typeface="Poppins"/>
                <a:sym typeface="Poppins"/>
              </a:rPr>
              <a:t>Write about what you saw in the VR tour of Europe. Share what you liked or disliked about the place. Identify if it’s a natural or built environment and if what you like is connected to aesthetics (how it looks), emotion (how it feels), or spiritual (how it connects with your beliefs).</a:t>
            </a:r>
            <a:endParaRPr sz="900">
              <a:solidFill>
                <a:srgbClr val="0A7982"/>
              </a:solidFill>
              <a:latin typeface="Poppins"/>
              <a:ea typeface="Poppins"/>
              <a:cs typeface="Poppins"/>
              <a:sym typeface="Poppins"/>
            </a:endParaRPr>
          </a:p>
        </p:txBody>
      </p:sp>
      <p:sp>
        <p:nvSpPr>
          <p:cNvPr id="104" name="Google Shape;104;p17"/>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05" name="Google Shape;105;p17"/>
          <p:cNvSpPr txBox="1"/>
          <p:nvPr/>
        </p:nvSpPr>
        <p:spPr>
          <a:xfrm>
            <a:off x="4401850" y="1512875"/>
            <a:ext cx="3594900" cy="23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one place from your VR experience here.</a:t>
            </a:r>
            <a:endParaRPr sz="1000">
              <a:solidFill>
                <a:schemeClr val="dk2"/>
              </a:solidFill>
              <a:latin typeface="Lexend Light"/>
              <a:ea typeface="Lexend Light"/>
              <a:cs typeface="Lexend Light"/>
              <a:sym typeface="Lexend Light"/>
            </a:endParaRPr>
          </a:p>
        </p:txBody>
      </p:sp>
      <p:sp>
        <p:nvSpPr>
          <p:cNvPr id="106" name="Google Shape;106;p17"/>
          <p:cNvSpPr txBox="1"/>
          <p:nvPr/>
        </p:nvSpPr>
        <p:spPr>
          <a:xfrm>
            <a:off x="4401850" y="3755575"/>
            <a:ext cx="3594900" cy="96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0"/>
        <p:cNvGrpSpPr/>
        <p:nvPr/>
      </p:nvGrpSpPr>
      <p:grpSpPr>
        <a:xfrm>
          <a:off x="0" y="0"/>
          <a:ext cx="0" cy="0"/>
          <a:chOff x="0" y="0"/>
          <a:chExt cx="0" cy="0"/>
        </a:xfrm>
      </p:grpSpPr>
      <p:sp>
        <p:nvSpPr>
          <p:cNvPr id="111" name="Google Shape;111;p18"/>
          <p:cNvSpPr txBox="1"/>
          <p:nvPr/>
        </p:nvSpPr>
        <p:spPr>
          <a:xfrm>
            <a:off x="381000" y="393700"/>
            <a:ext cx="53232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North America</a:t>
            </a:r>
            <a:endParaRPr sz="3800">
              <a:solidFill>
                <a:srgbClr val="0A7982"/>
              </a:solidFill>
              <a:latin typeface="Poppins SemiBold"/>
              <a:ea typeface="Poppins SemiBold"/>
              <a:cs typeface="Poppins SemiBold"/>
              <a:sym typeface="Poppins SemiBold"/>
            </a:endParaRPr>
          </a:p>
        </p:txBody>
      </p:sp>
      <p:sp>
        <p:nvSpPr>
          <p:cNvPr id="113" name="Google Shape;113;p18"/>
          <p:cNvSpPr txBox="1"/>
          <p:nvPr/>
        </p:nvSpPr>
        <p:spPr>
          <a:xfrm>
            <a:off x="1151859" y="4236906"/>
            <a:ext cx="2537100" cy="529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Visit North America </a:t>
            </a:r>
            <a:endParaRPr sz="1200">
              <a:solidFill>
                <a:schemeClr val="dk2"/>
              </a:solidFill>
              <a:latin typeface="Lexend"/>
              <a:ea typeface="Lexend"/>
              <a:cs typeface="Lexend"/>
              <a:sym typeface="Lexend"/>
            </a:endParaRPr>
          </a:p>
          <a:p>
            <a:pPr marL="0" lvl="0" indent="0" algn="ctr" rtl="0">
              <a:spcBef>
                <a:spcPts val="0"/>
              </a:spcBef>
              <a:spcAft>
                <a:spcPts val="0"/>
              </a:spcAft>
              <a:buNone/>
            </a:pPr>
            <a:r>
              <a:rPr lang="en" sz="1200" u="sng">
                <a:solidFill>
                  <a:schemeClr val="hlink"/>
                </a:solidFill>
                <a:latin typeface="Lexend"/>
                <a:ea typeface="Lexend"/>
                <a:cs typeface="Lexend"/>
                <a:sym typeface="Lexend"/>
                <a:hlinkClick r:id="rId4"/>
              </a:rPr>
              <a:t>https://bit.ly/47Xy5qY</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114" name="Google Shape;114;p18"/>
          <p:cNvPicPr preferRelativeResize="0"/>
          <p:nvPr/>
        </p:nvPicPr>
        <p:blipFill>
          <a:blip r:embed="rId5">
            <a:alphaModFix/>
          </a:blip>
          <a:stretch>
            <a:fillRect/>
          </a:stretch>
        </p:blipFill>
        <p:spPr>
          <a:xfrm>
            <a:off x="931600" y="1709350"/>
            <a:ext cx="2977600" cy="2382100"/>
          </a:xfrm>
          <a:prstGeom prst="rect">
            <a:avLst/>
          </a:prstGeom>
          <a:noFill/>
          <a:ln w="9525" cap="flat" cmpd="sng">
            <a:solidFill>
              <a:schemeClr val="dk2"/>
            </a:solidFill>
            <a:prstDash val="solid"/>
            <a:round/>
            <a:headEnd type="none" w="sm" len="sm"/>
            <a:tailEnd type="none" w="sm" len="sm"/>
          </a:ln>
        </p:spPr>
      </p:pic>
      <p:sp>
        <p:nvSpPr>
          <p:cNvPr id="115" name="Google Shape;115;p18"/>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A7982"/>
                </a:solidFill>
                <a:latin typeface="Poppins"/>
                <a:ea typeface="Poppins"/>
                <a:cs typeface="Poppins"/>
                <a:sym typeface="Poppins"/>
              </a:rPr>
              <a:t>Write about what you saw in the VR tour of Europe. Share what you liked or disliked about the place. Identify if it’s a natural or built environment and if what you like is connected to aesthetics (how it looks), emotion (how it feels), or spiritual (how it connects with your beliefs).</a:t>
            </a:r>
            <a:endParaRPr sz="900">
              <a:solidFill>
                <a:srgbClr val="0A7982"/>
              </a:solidFill>
              <a:latin typeface="Poppins"/>
              <a:ea typeface="Poppins"/>
              <a:cs typeface="Poppins"/>
              <a:sym typeface="Poppins"/>
            </a:endParaRPr>
          </a:p>
        </p:txBody>
      </p:sp>
      <p:sp>
        <p:nvSpPr>
          <p:cNvPr id="116" name="Google Shape;116;p18"/>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17" name="Google Shape;117;p18"/>
          <p:cNvSpPr txBox="1"/>
          <p:nvPr/>
        </p:nvSpPr>
        <p:spPr>
          <a:xfrm>
            <a:off x="4401850" y="1512875"/>
            <a:ext cx="3594900" cy="23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one place from your VR experience here.</a:t>
            </a:r>
            <a:endParaRPr sz="1000">
              <a:solidFill>
                <a:schemeClr val="dk2"/>
              </a:solidFill>
              <a:latin typeface="Lexend Light"/>
              <a:ea typeface="Lexend Light"/>
              <a:cs typeface="Lexend Light"/>
              <a:sym typeface="Lexend Light"/>
            </a:endParaRPr>
          </a:p>
        </p:txBody>
      </p:sp>
      <p:sp>
        <p:nvSpPr>
          <p:cNvPr id="118" name="Google Shape;118;p18"/>
          <p:cNvSpPr txBox="1"/>
          <p:nvPr/>
        </p:nvSpPr>
        <p:spPr>
          <a:xfrm>
            <a:off x="4401850" y="3701550"/>
            <a:ext cx="35949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p19"/>
          <p:cNvSpPr txBox="1"/>
          <p:nvPr/>
        </p:nvSpPr>
        <p:spPr>
          <a:xfrm>
            <a:off x="381000" y="393700"/>
            <a:ext cx="68178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Mexico</a:t>
            </a:r>
            <a:endParaRPr sz="3800">
              <a:solidFill>
                <a:srgbClr val="0A7982"/>
              </a:solidFill>
              <a:latin typeface="Poppins SemiBold"/>
              <a:ea typeface="Poppins SemiBold"/>
              <a:cs typeface="Poppins SemiBold"/>
              <a:sym typeface="Poppins SemiBold"/>
            </a:endParaRPr>
          </a:p>
        </p:txBody>
      </p:sp>
      <p:sp>
        <p:nvSpPr>
          <p:cNvPr id="125" name="Google Shape;125;p19"/>
          <p:cNvSpPr txBox="1"/>
          <p:nvPr/>
        </p:nvSpPr>
        <p:spPr>
          <a:xfrm>
            <a:off x="1190575" y="4216500"/>
            <a:ext cx="23997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Visit Mexico</a:t>
            </a:r>
            <a:endParaRPr sz="1200">
              <a:solidFill>
                <a:schemeClr val="dk2"/>
              </a:solidFill>
              <a:latin typeface="Lexend"/>
              <a:ea typeface="Lexend"/>
              <a:cs typeface="Lexend"/>
              <a:sym typeface="Lexend"/>
            </a:endParaRPr>
          </a:p>
          <a:p>
            <a:pPr marL="0" lvl="0" indent="0" algn="ctr" rtl="0">
              <a:spcBef>
                <a:spcPts val="0"/>
              </a:spcBef>
              <a:spcAft>
                <a:spcPts val="0"/>
              </a:spcAft>
              <a:buNone/>
            </a:pPr>
            <a:r>
              <a:rPr lang="en" sz="1200" u="sng">
                <a:solidFill>
                  <a:schemeClr val="hlink"/>
                </a:solidFill>
                <a:latin typeface="Lexend"/>
                <a:ea typeface="Lexend"/>
                <a:cs typeface="Lexend"/>
                <a:sym typeface="Lexend"/>
                <a:hlinkClick r:id="rId4"/>
              </a:rPr>
              <a:t>https://bit.ly/47NWQps</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126" name="Google Shape;126;p19"/>
          <p:cNvPicPr preferRelativeResize="0"/>
          <p:nvPr/>
        </p:nvPicPr>
        <p:blipFill>
          <a:blip r:embed="rId5">
            <a:alphaModFix/>
          </a:blip>
          <a:stretch>
            <a:fillRect/>
          </a:stretch>
        </p:blipFill>
        <p:spPr>
          <a:xfrm>
            <a:off x="1127500" y="1655850"/>
            <a:ext cx="2525875" cy="2525875"/>
          </a:xfrm>
          <a:prstGeom prst="rect">
            <a:avLst/>
          </a:prstGeom>
          <a:noFill/>
          <a:ln w="9525" cap="flat" cmpd="sng">
            <a:solidFill>
              <a:schemeClr val="dk2"/>
            </a:solidFill>
            <a:prstDash val="solid"/>
            <a:round/>
            <a:headEnd type="none" w="sm" len="sm"/>
            <a:tailEnd type="none" w="sm" len="sm"/>
          </a:ln>
        </p:spPr>
      </p:pic>
      <p:sp>
        <p:nvSpPr>
          <p:cNvPr id="127" name="Google Shape;127;p19"/>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A7982"/>
                </a:solidFill>
                <a:latin typeface="Poppins"/>
                <a:ea typeface="Poppins"/>
                <a:cs typeface="Poppins"/>
                <a:sym typeface="Poppins"/>
              </a:rPr>
              <a:t>Write about what you saw in the VR tour of Europe. Share what you liked or disliked about the place. Identify if it’s a natural or built environment and if what you like is connected to aesthetics (how it looks), emotion (how it feels), or spiritual (how it connects with your beliefs).</a:t>
            </a:r>
            <a:endParaRPr sz="900">
              <a:solidFill>
                <a:srgbClr val="0A7982"/>
              </a:solidFill>
              <a:latin typeface="Poppins"/>
              <a:ea typeface="Poppins"/>
              <a:cs typeface="Poppins"/>
              <a:sym typeface="Poppins"/>
            </a:endParaRPr>
          </a:p>
        </p:txBody>
      </p:sp>
      <p:sp>
        <p:nvSpPr>
          <p:cNvPr id="128" name="Google Shape;128;p19"/>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29" name="Google Shape;129;p19"/>
          <p:cNvSpPr txBox="1"/>
          <p:nvPr/>
        </p:nvSpPr>
        <p:spPr>
          <a:xfrm>
            <a:off x="4401850" y="1512875"/>
            <a:ext cx="3594900" cy="23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one place from your VR experience here.</a:t>
            </a:r>
            <a:endParaRPr sz="1000">
              <a:solidFill>
                <a:schemeClr val="dk2"/>
              </a:solidFill>
              <a:latin typeface="Lexend Light"/>
              <a:ea typeface="Lexend Light"/>
              <a:cs typeface="Lexend Light"/>
              <a:sym typeface="Lexend Light"/>
            </a:endParaRPr>
          </a:p>
        </p:txBody>
      </p:sp>
      <p:sp>
        <p:nvSpPr>
          <p:cNvPr id="130" name="Google Shape;130;p19"/>
          <p:cNvSpPr txBox="1"/>
          <p:nvPr/>
        </p:nvSpPr>
        <p:spPr>
          <a:xfrm>
            <a:off x="4401850" y="3745975"/>
            <a:ext cx="3594900" cy="9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0"/>
          <p:cNvSpPr txBox="1"/>
          <p:nvPr/>
        </p:nvSpPr>
        <p:spPr>
          <a:xfrm>
            <a:off x="381000" y="393700"/>
            <a:ext cx="6817800" cy="1016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800">
                <a:solidFill>
                  <a:srgbClr val="0A7982"/>
                </a:solidFill>
                <a:latin typeface="Poppins SemiBold"/>
                <a:ea typeface="Poppins SemiBold"/>
                <a:cs typeface="Poppins SemiBold"/>
                <a:sym typeface="Poppins SemiBold"/>
              </a:rPr>
              <a:t>Visit New York</a:t>
            </a:r>
            <a:endParaRPr sz="3800">
              <a:solidFill>
                <a:srgbClr val="0A7982"/>
              </a:solidFill>
              <a:latin typeface="Poppins SemiBold"/>
              <a:ea typeface="Poppins SemiBold"/>
              <a:cs typeface="Poppins SemiBold"/>
              <a:sym typeface="Poppins SemiBold"/>
            </a:endParaRPr>
          </a:p>
        </p:txBody>
      </p:sp>
      <p:sp>
        <p:nvSpPr>
          <p:cNvPr id="137" name="Google Shape;137;p20"/>
          <p:cNvSpPr txBox="1"/>
          <p:nvPr/>
        </p:nvSpPr>
        <p:spPr>
          <a:xfrm>
            <a:off x="1099525" y="4216500"/>
            <a:ext cx="2399700" cy="5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solidFill>
                  <a:schemeClr val="dk2"/>
                </a:solidFill>
                <a:latin typeface="Lexend"/>
                <a:ea typeface="Lexend"/>
                <a:cs typeface="Lexend"/>
                <a:sym typeface="Lexend"/>
              </a:rPr>
              <a:t>Visit New York</a:t>
            </a:r>
            <a:endParaRPr sz="1200">
              <a:solidFill>
                <a:schemeClr val="dk2"/>
              </a:solidFill>
              <a:latin typeface="Lexend"/>
              <a:ea typeface="Lexend"/>
              <a:cs typeface="Lexend"/>
              <a:sym typeface="Lexend"/>
            </a:endParaRPr>
          </a:p>
          <a:p>
            <a:pPr marL="0" lvl="0" indent="0" algn="ctr" rtl="0">
              <a:spcBef>
                <a:spcPts val="0"/>
              </a:spcBef>
              <a:spcAft>
                <a:spcPts val="0"/>
              </a:spcAft>
              <a:buNone/>
            </a:pPr>
            <a:r>
              <a:rPr lang="en" sz="1200" u="sng">
                <a:solidFill>
                  <a:schemeClr val="hlink"/>
                </a:solidFill>
                <a:latin typeface="Lexend"/>
                <a:ea typeface="Lexend"/>
                <a:cs typeface="Lexend"/>
                <a:sym typeface="Lexend"/>
                <a:hlinkClick r:id="rId4"/>
              </a:rPr>
              <a:t>https://bit.ly/3Rmy4qT</a:t>
            </a:r>
            <a:r>
              <a:rPr lang="en" sz="1200">
                <a:solidFill>
                  <a:schemeClr val="dk2"/>
                </a:solidFill>
                <a:latin typeface="Lexend"/>
                <a:ea typeface="Lexend"/>
                <a:cs typeface="Lexend"/>
                <a:sym typeface="Lexend"/>
              </a:rPr>
              <a:t>   </a:t>
            </a:r>
            <a:endParaRPr sz="1200">
              <a:solidFill>
                <a:schemeClr val="dk2"/>
              </a:solidFill>
              <a:latin typeface="Lexend"/>
              <a:ea typeface="Lexend"/>
              <a:cs typeface="Lexend"/>
              <a:sym typeface="Lexend"/>
            </a:endParaRPr>
          </a:p>
          <a:p>
            <a:pPr marL="0" lvl="0" indent="0" algn="ctr" rtl="0">
              <a:spcBef>
                <a:spcPts val="0"/>
              </a:spcBef>
              <a:spcAft>
                <a:spcPts val="0"/>
              </a:spcAft>
              <a:buNone/>
            </a:pPr>
            <a:endParaRPr sz="1200">
              <a:solidFill>
                <a:schemeClr val="dk2"/>
              </a:solidFill>
              <a:latin typeface="Lexend"/>
              <a:ea typeface="Lexend"/>
              <a:cs typeface="Lexend"/>
              <a:sym typeface="Lexend"/>
            </a:endParaRPr>
          </a:p>
        </p:txBody>
      </p:sp>
      <p:pic>
        <p:nvPicPr>
          <p:cNvPr id="138" name="Google Shape;138;p20"/>
          <p:cNvPicPr preferRelativeResize="0"/>
          <p:nvPr/>
        </p:nvPicPr>
        <p:blipFill>
          <a:blip r:embed="rId5">
            <a:alphaModFix/>
          </a:blip>
          <a:stretch>
            <a:fillRect/>
          </a:stretch>
        </p:blipFill>
        <p:spPr>
          <a:xfrm>
            <a:off x="1010050" y="1618537"/>
            <a:ext cx="2578675" cy="2578675"/>
          </a:xfrm>
          <a:prstGeom prst="rect">
            <a:avLst/>
          </a:prstGeom>
          <a:noFill/>
          <a:ln w="9525" cap="flat" cmpd="sng">
            <a:solidFill>
              <a:schemeClr val="dk2"/>
            </a:solidFill>
            <a:prstDash val="solid"/>
            <a:round/>
            <a:headEnd type="none" w="sm" len="sm"/>
            <a:tailEnd type="none" w="sm" len="sm"/>
          </a:ln>
        </p:spPr>
      </p:pic>
      <p:sp>
        <p:nvSpPr>
          <p:cNvPr id="139" name="Google Shape;139;p20"/>
          <p:cNvSpPr txBox="1"/>
          <p:nvPr/>
        </p:nvSpPr>
        <p:spPr>
          <a:xfrm>
            <a:off x="393700" y="1028700"/>
            <a:ext cx="83160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0A7982"/>
                </a:solidFill>
                <a:latin typeface="Poppins"/>
                <a:ea typeface="Poppins"/>
                <a:cs typeface="Poppins"/>
                <a:sym typeface="Poppins"/>
              </a:rPr>
              <a:t>Write about what you saw in the VR tour of Europe. Share what you liked or disliked about the place. Identify if it’s a natural or built environment and if what you like is connected to aesthetics (how it looks), emotion (how it feels), or spiritual (how it connects with your beliefs).</a:t>
            </a:r>
            <a:endParaRPr sz="900">
              <a:solidFill>
                <a:srgbClr val="0A7982"/>
              </a:solidFill>
              <a:latin typeface="Poppins"/>
              <a:ea typeface="Poppins"/>
              <a:cs typeface="Poppins"/>
              <a:sym typeface="Poppins"/>
            </a:endParaRPr>
          </a:p>
        </p:txBody>
      </p:sp>
      <p:sp>
        <p:nvSpPr>
          <p:cNvPr id="140" name="Google Shape;140;p20"/>
          <p:cNvSpPr/>
          <p:nvPr/>
        </p:nvSpPr>
        <p:spPr>
          <a:xfrm>
            <a:off x="4401850" y="1491900"/>
            <a:ext cx="3594900" cy="3225600"/>
          </a:xfrm>
          <a:prstGeom prst="rect">
            <a:avLst/>
          </a:prstGeom>
          <a:solidFill>
            <a:schemeClr val="lt1"/>
          </a:solidFill>
          <a:ln w="9525" cap="flat" cmpd="sng">
            <a:solidFill>
              <a:srgbClr val="0A798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exend Light"/>
              <a:ea typeface="Lexend Light"/>
              <a:cs typeface="Lexend Light"/>
              <a:sym typeface="Lexend Light"/>
            </a:endParaRPr>
          </a:p>
        </p:txBody>
      </p:sp>
      <p:sp>
        <p:nvSpPr>
          <p:cNvPr id="141" name="Google Shape;141;p20"/>
          <p:cNvSpPr txBox="1"/>
          <p:nvPr/>
        </p:nvSpPr>
        <p:spPr>
          <a:xfrm>
            <a:off x="4401850" y="1512875"/>
            <a:ext cx="3594900" cy="230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dk2"/>
                </a:solidFill>
                <a:latin typeface="Lexend Light"/>
                <a:ea typeface="Lexend Light"/>
                <a:cs typeface="Lexend Light"/>
                <a:sym typeface="Lexend Light"/>
              </a:rPr>
              <a:t>Write about one place from your VR experience here.</a:t>
            </a:r>
            <a:endParaRPr sz="1000">
              <a:solidFill>
                <a:schemeClr val="dk2"/>
              </a:solidFill>
              <a:latin typeface="Lexend Light"/>
              <a:ea typeface="Lexend Light"/>
              <a:cs typeface="Lexend Light"/>
              <a:sym typeface="Lexend Light"/>
            </a:endParaRPr>
          </a:p>
        </p:txBody>
      </p:sp>
      <p:sp>
        <p:nvSpPr>
          <p:cNvPr id="142" name="Google Shape;142;p20"/>
          <p:cNvSpPr txBox="1"/>
          <p:nvPr/>
        </p:nvSpPr>
        <p:spPr>
          <a:xfrm>
            <a:off x="4401850" y="3765175"/>
            <a:ext cx="3594900" cy="95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What type of environment is it? </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Natural environment</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Built environment</a:t>
            </a:r>
            <a:endParaRPr sz="800">
              <a:solidFill>
                <a:schemeClr val="dk2"/>
              </a:solidFill>
              <a:latin typeface="Lexend Light"/>
              <a:ea typeface="Lexend Light"/>
              <a:cs typeface="Lexend Light"/>
              <a:sym typeface="Lexend Light"/>
            </a:endParaRPr>
          </a:p>
          <a:p>
            <a:pPr marL="0" lvl="0" indent="0" algn="l" rtl="0">
              <a:spcBef>
                <a:spcPts val="0"/>
              </a:spcBef>
              <a:spcAft>
                <a:spcPts val="0"/>
              </a:spcAft>
              <a:buNone/>
            </a:pPr>
            <a:r>
              <a:rPr lang="en" sz="800">
                <a:solidFill>
                  <a:schemeClr val="dk2"/>
                </a:solidFill>
                <a:latin typeface="Lexend Light"/>
                <a:ea typeface="Lexend Light"/>
                <a:cs typeface="Lexend Light"/>
                <a:sym typeface="Lexend Light"/>
              </a:rPr>
              <a:t>I connected with the place because (choose all that applies):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looks (aesthetics)</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made me feel (emotion)</a:t>
            </a:r>
            <a:endParaRPr sz="800">
              <a:solidFill>
                <a:schemeClr val="dk2"/>
              </a:solidFill>
              <a:latin typeface="Lexend Light"/>
              <a:ea typeface="Lexend Light"/>
              <a:cs typeface="Lexend Light"/>
              <a:sym typeface="Lexend Light"/>
            </a:endParaRPr>
          </a:p>
          <a:p>
            <a:pPr marL="457200" lvl="0" indent="-279400" algn="l" rtl="0">
              <a:spcBef>
                <a:spcPts val="0"/>
              </a:spcBef>
              <a:spcAft>
                <a:spcPts val="0"/>
              </a:spcAft>
              <a:buClr>
                <a:schemeClr val="dk2"/>
              </a:buClr>
              <a:buSzPts val="800"/>
              <a:buFont typeface="Lexend Light"/>
              <a:buChar char="❏"/>
            </a:pPr>
            <a:r>
              <a:rPr lang="en" sz="800">
                <a:solidFill>
                  <a:schemeClr val="dk2"/>
                </a:solidFill>
                <a:latin typeface="Lexend Light"/>
                <a:ea typeface="Lexend Light"/>
                <a:cs typeface="Lexend Light"/>
                <a:sym typeface="Lexend Light"/>
              </a:rPr>
              <a:t>I like how it connects me with my beliefs (spiritual)</a:t>
            </a:r>
            <a:endParaRPr sz="800">
              <a:solidFill>
                <a:schemeClr val="dk2"/>
              </a:solidFill>
              <a:latin typeface="Lexend Light"/>
              <a:ea typeface="Lexend Light"/>
              <a:cs typeface="Lexend Light"/>
              <a:sym typeface="Lexend Ligh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78D7D82A05AF46A3813CC4746020EE" ma:contentTypeVersion="15" ma:contentTypeDescription="Create a new document." ma:contentTypeScope="" ma:versionID="eb0701ad750b93e2bac018fcca5ac311">
  <xsd:schema xmlns:xsd="http://www.w3.org/2001/XMLSchema" xmlns:xs="http://www.w3.org/2001/XMLSchema" xmlns:p="http://schemas.microsoft.com/office/2006/metadata/properties" xmlns:ns2="6acfb8c9-04c0-42b8-bd12-b499039053bd" xmlns:ns3="0d428a07-af55-49e5-a5bc-84a3e5008842" targetNamespace="http://schemas.microsoft.com/office/2006/metadata/properties" ma:root="true" ma:fieldsID="3cb7070e0d67a0aa7cdd89300f911528" ns2:_="" ns3:_="">
    <xsd:import namespace="6acfb8c9-04c0-42b8-bd12-b499039053bd"/>
    <xsd:import namespace="0d428a07-af55-49e5-a5bc-84a3e500884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cfb8c9-04c0-42b8-bd12-b499039053b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d428a07-af55-49e5-a5bc-84a3e500884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d38f35-fa6f-42b1-a448-f5eb7172ef83}" ma:internalName="TaxCatchAll" ma:showField="CatchAllData" ma:web="0d428a07-af55-49e5-a5bc-84a3e50088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6894D9-2C0E-43E9-886A-44B7B93BC6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cfb8c9-04c0-42b8-bd12-b499039053bd"/>
    <ds:schemaRef ds:uri="0d428a07-af55-49e5-a5bc-84a3e50088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786C67-4C29-4465-8F50-675F52B657D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883</Words>
  <Application>Microsoft Office PowerPoint</Application>
  <PresentationFormat>On-screen Show (16:9)</PresentationFormat>
  <Paragraphs>77</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Poppins SemiBold</vt:lpstr>
      <vt:lpstr>Poppins</vt:lpstr>
      <vt:lpstr>Arial</vt:lpstr>
      <vt:lpstr>Lexend Light</vt:lpstr>
      <vt:lpstr>Lexend</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in the World: Europe &amp; North America student digital notebook</dc:title>
  <dc:creator>Lumination</dc:creator>
  <cp:lastModifiedBy>Broecker, Agnetha (Online Communications Unit)</cp:lastModifiedBy>
  <cp:revision>4</cp:revision>
  <dcterms:modified xsi:type="dcterms:W3CDTF">2024-08-30T04:09:37Z</dcterms:modified>
</cp:coreProperties>
</file>