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0"/>
  </p:notesMasterIdLst>
  <p:sldIdLst>
    <p:sldId id="256" r:id="rId4"/>
    <p:sldId id="257" r:id="rId5"/>
    <p:sldId id="258" r:id="rId6"/>
    <p:sldId id="259" r:id="rId7"/>
    <p:sldId id="260" r:id="rId8"/>
    <p:sldId id="261" r:id="rId9"/>
  </p:sldIdLst>
  <p:sldSz cx="9144000" cy="5143500" type="screen16x9"/>
  <p:notesSz cx="6858000" cy="9144000"/>
  <p:embeddedFontLst>
    <p:embeddedFont>
      <p:font typeface="Lexend" panose="020B0604020202020204" charset="0"/>
      <p:regular r:id="rId11"/>
      <p:bold r:id="rId12"/>
    </p:embeddedFont>
    <p:embeddedFont>
      <p:font typeface="Lexend Light" panose="020B0604020202020204" charset="0"/>
      <p:regular r:id="rId13"/>
      <p:bold r:id="rId14"/>
    </p:embeddedFont>
    <p:embeddedFont>
      <p:font typeface="Poppins" panose="00000500000000000000" pitchFamily="2" charset="0"/>
      <p:regular r:id="rId15"/>
      <p:bold r:id="rId16"/>
      <p:italic r:id="rId17"/>
      <p:boldItalic r:id="rId18"/>
    </p:embeddedFont>
    <p:embeddedFont>
      <p:font typeface="Poppins SemiBold" panose="000007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CFCF32F4-4362-4AF4-84D1-97486EA4C7DA}"/>
    <pc:docChg chg="custSel modSld">
      <pc:chgData name="N'Diaye, Abigail (ICT Strategy and Operations)" userId="aa00991d-3807-4e98-92d9-493e0e2f6ab8" providerId="ADAL" clId="{CFCF32F4-4362-4AF4-84D1-97486EA4C7DA}" dt="2024-08-27T02:33:36.774" v="7" actId="478"/>
      <pc:docMkLst>
        <pc:docMk/>
      </pc:docMkLst>
      <pc:sldChg chg="delSp mod">
        <pc:chgData name="N'Diaye, Abigail (ICT Strategy and Operations)" userId="aa00991d-3807-4e98-92d9-493e0e2f6ab8" providerId="ADAL" clId="{CFCF32F4-4362-4AF4-84D1-97486EA4C7DA}" dt="2024-08-27T02:33:14.060" v="0" actId="478"/>
        <pc:sldMkLst>
          <pc:docMk/>
          <pc:sldMk cId="0" sldId="256"/>
        </pc:sldMkLst>
        <pc:picChg chg="del">
          <ac:chgData name="N'Diaye, Abigail (ICT Strategy and Operations)" userId="aa00991d-3807-4e98-92d9-493e0e2f6ab8" providerId="ADAL" clId="{CFCF32F4-4362-4AF4-84D1-97486EA4C7DA}" dt="2024-08-27T02:33:14.060" v="0" actId="478"/>
          <ac:picMkLst>
            <pc:docMk/>
            <pc:sldMk cId="0" sldId="256"/>
            <ac:picMk id="57" creationId="{00000000-0000-0000-0000-000000000000}"/>
          </ac:picMkLst>
        </pc:picChg>
      </pc:sldChg>
      <pc:sldChg chg="delSp mod">
        <pc:chgData name="N'Diaye, Abigail (ICT Strategy and Operations)" userId="aa00991d-3807-4e98-92d9-493e0e2f6ab8" providerId="ADAL" clId="{CFCF32F4-4362-4AF4-84D1-97486EA4C7DA}" dt="2024-08-27T02:33:15.952" v="1" actId="478"/>
        <pc:sldMkLst>
          <pc:docMk/>
          <pc:sldMk cId="0" sldId="257"/>
        </pc:sldMkLst>
        <pc:picChg chg="del">
          <ac:chgData name="N'Diaye, Abigail (ICT Strategy and Operations)" userId="aa00991d-3807-4e98-92d9-493e0e2f6ab8" providerId="ADAL" clId="{CFCF32F4-4362-4AF4-84D1-97486EA4C7DA}" dt="2024-08-27T02:33:15.952" v="1" actId="478"/>
          <ac:picMkLst>
            <pc:docMk/>
            <pc:sldMk cId="0" sldId="257"/>
            <ac:picMk id="68" creationId="{00000000-0000-0000-0000-000000000000}"/>
          </ac:picMkLst>
        </pc:picChg>
      </pc:sldChg>
      <pc:sldChg chg="delSp modSp mod">
        <pc:chgData name="N'Diaye, Abigail (ICT Strategy and Operations)" userId="aa00991d-3807-4e98-92d9-493e0e2f6ab8" providerId="ADAL" clId="{CFCF32F4-4362-4AF4-84D1-97486EA4C7DA}" dt="2024-08-27T02:33:23.951" v="4" actId="14100"/>
        <pc:sldMkLst>
          <pc:docMk/>
          <pc:sldMk cId="0" sldId="258"/>
        </pc:sldMkLst>
        <pc:spChg chg="mod">
          <ac:chgData name="N'Diaye, Abigail (ICT Strategy and Operations)" userId="aa00991d-3807-4e98-92d9-493e0e2f6ab8" providerId="ADAL" clId="{CFCF32F4-4362-4AF4-84D1-97486EA4C7DA}" dt="2024-08-27T02:33:23.951" v="4" actId="14100"/>
          <ac:spMkLst>
            <pc:docMk/>
            <pc:sldMk cId="0" sldId="258"/>
            <ac:spMk id="77" creationId="{00000000-0000-0000-0000-000000000000}"/>
          </ac:spMkLst>
        </pc:spChg>
        <pc:picChg chg="del">
          <ac:chgData name="N'Diaye, Abigail (ICT Strategy and Operations)" userId="aa00991d-3807-4e98-92d9-493e0e2f6ab8" providerId="ADAL" clId="{CFCF32F4-4362-4AF4-84D1-97486EA4C7DA}" dt="2024-08-27T02:33:18.080" v="2" actId="478"/>
          <ac:picMkLst>
            <pc:docMk/>
            <pc:sldMk cId="0" sldId="258"/>
            <ac:picMk id="79" creationId="{00000000-0000-0000-0000-000000000000}"/>
          </ac:picMkLst>
        </pc:picChg>
      </pc:sldChg>
      <pc:sldChg chg="delSp mod">
        <pc:chgData name="N'Diaye, Abigail (ICT Strategy and Operations)" userId="aa00991d-3807-4e98-92d9-493e0e2f6ab8" providerId="ADAL" clId="{CFCF32F4-4362-4AF4-84D1-97486EA4C7DA}" dt="2024-08-27T02:33:20.444" v="3" actId="478"/>
        <pc:sldMkLst>
          <pc:docMk/>
          <pc:sldMk cId="0" sldId="259"/>
        </pc:sldMkLst>
        <pc:picChg chg="del">
          <ac:chgData name="N'Diaye, Abigail (ICT Strategy and Operations)" userId="aa00991d-3807-4e98-92d9-493e0e2f6ab8" providerId="ADAL" clId="{CFCF32F4-4362-4AF4-84D1-97486EA4C7DA}" dt="2024-08-27T02:33:20.444" v="3" actId="478"/>
          <ac:picMkLst>
            <pc:docMk/>
            <pc:sldMk cId="0" sldId="259"/>
            <ac:picMk id="87" creationId="{00000000-0000-0000-0000-000000000000}"/>
          </ac:picMkLst>
        </pc:picChg>
      </pc:sldChg>
      <pc:sldChg chg="delSp modSp mod">
        <pc:chgData name="N'Diaye, Abigail (ICT Strategy and Operations)" userId="aa00991d-3807-4e98-92d9-493e0e2f6ab8" providerId="ADAL" clId="{CFCF32F4-4362-4AF4-84D1-97486EA4C7DA}" dt="2024-08-27T02:33:34.933" v="6" actId="14100"/>
        <pc:sldMkLst>
          <pc:docMk/>
          <pc:sldMk cId="0" sldId="260"/>
        </pc:sldMkLst>
        <pc:spChg chg="mod">
          <ac:chgData name="N'Diaye, Abigail (ICT Strategy and Operations)" userId="aa00991d-3807-4e98-92d9-493e0e2f6ab8" providerId="ADAL" clId="{CFCF32F4-4362-4AF4-84D1-97486EA4C7DA}" dt="2024-08-27T02:33:34.933" v="6" actId="14100"/>
          <ac:spMkLst>
            <pc:docMk/>
            <pc:sldMk cId="0" sldId="260"/>
            <ac:spMk id="96" creationId="{00000000-0000-0000-0000-000000000000}"/>
          </ac:spMkLst>
        </pc:spChg>
        <pc:picChg chg="del">
          <ac:chgData name="N'Diaye, Abigail (ICT Strategy and Operations)" userId="aa00991d-3807-4e98-92d9-493e0e2f6ab8" providerId="ADAL" clId="{CFCF32F4-4362-4AF4-84D1-97486EA4C7DA}" dt="2024-08-27T02:33:27.548" v="5" actId="478"/>
          <ac:picMkLst>
            <pc:docMk/>
            <pc:sldMk cId="0" sldId="260"/>
            <ac:picMk id="98" creationId="{00000000-0000-0000-0000-000000000000}"/>
          </ac:picMkLst>
        </pc:picChg>
      </pc:sldChg>
      <pc:sldChg chg="delSp mod">
        <pc:chgData name="N'Diaye, Abigail (ICT Strategy and Operations)" userId="aa00991d-3807-4e98-92d9-493e0e2f6ab8" providerId="ADAL" clId="{CFCF32F4-4362-4AF4-84D1-97486EA4C7DA}" dt="2024-08-27T02:33:36.774" v="7" actId="478"/>
        <pc:sldMkLst>
          <pc:docMk/>
          <pc:sldMk cId="0" sldId="261"/>
        </pc:sldMkLst>
        <pc:picChg chg="del">
          <ac:chgData name="N'Diaye, Abigail (ICT Strategy and Operations)" userId="aa00991d-3807-4e98-92d9-493e0e2f6ab8" providerId="ADAL" clId="{CFCF32F4-4362-4AF4-84D1-97486EA4C7DA}" dt="2024-08-27T02:33:36.774" v="7" actId="478"/>
          <ac:picMkLst>
            <pc:docMk/>
            <pc:sldMk cId="0" sldId="261"/>
            <ac:picMk id="10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a08c9c20f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a08c9c20f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ddb1db3d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bddb1db3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ddb1db3d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bddb1db3d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ddb1db3d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ddb1db3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ddb1db3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bddb1db3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0" y="0"/>
            <a:ext cx="9160200" cy="51480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 name="Google Shape;55;p13"/>
          <p:cNvPicPr preferRelativeResize="0"/>
          <p:nvPr/>
        </p:nvPicPr>
        <p:blipFill rotWithShape="1">
          <a:blip r:embed="rId4">
            <a:alphaModFix/>
          </a:blip>
          <a:srcRect t="15668"/>
          <a:stretch/>
        </p:blipFill>
        <p:spPr>
          <a:xfrm>
            <a:off x="0" y="-4500"/>
            <a:ext cx="9160198" cy="5148000"/>
          </a:xfrm>
          <a:prstGeom prst="rect">
            <a:avLst/>
          </a:prstGeom>
          <a:noFill/>
          <a:ln>
            <a:noFill/>
          </a:ln>
        </p:spPr>
      </p:pic>
      <p:pic>
        <p:nvPicPr>
          <p:cNvPr id="56" name="Google Shape;56;p13"/>
          <p:cNvPicPr preferRelativeResize="0"/>
          <p:nvPr/>
        </p:nvPicPr>
        <p:blipFill rotWithShape="1">
          <a:blip r:embed="rId5">
            <a:alphaModFix amt="36000"/>
          </a:blip>
          <a:srcRect l="10104" t="10265"/>
          <a:stretch/>
        </p:blipFill>
        <p:spPr>
          <a:xfrm>
            <a:off x="0" y="0"/>
            <a:ext cx="9160202" cy="5148000"/>
          </a:xfrm>
          <a:prstGeom prst="rect">
            <a:avLst/>
          </a:prstGeom>
          <a:noFill/>
          <a:ln>
            <a:noFill/>
          </a:ln>
        </p:spPr>
      </p:pic>
      <p:sp>
        <p:nvSpPr>
          <p:cNvPr id="58" name="Google Shape;58;p13"/>
          <p:cNvSpPr txBox="1"/>
          <p:nvPr/>
        </p:nvSpPr>
        <p:spPr>
          <a:xfrm>
            <a:off x="367900" y="1722041"/>
            <a:ext cx="39906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a:solidFill>
                  <a:srgbClr val="EEEEEE"/>
                </a:solidFill>
                <a:latin typeface="Poppins"/>
                <a:ea typeface="Poppins"/>
                <a:cs typeface="Poppins"/>
                <a:sym typeface="Poppins"/>
              </a:rPr>
              <a:t>DIGITAL NOTEBOOK</a:t>
            </a:r>
            <a:r>
              <a:rPr lang="en" sz="1000">
                <a:solidFill>
                  <a:srgbClr val="EEEEEE"/>
                </a:solidFill>
                <a:latin typeface="Poppins"/>
                <a:ea typeface="Poppins"/>
                <a:cs typeface="Poppins"/>
                <a:sym typeface="Poppins"/>
              </a:rPr>
              <a:t> </a:t>
            </a:r>
            <a:br>
              <a:rPr lang="en" sz="1000">
                <a:solidFill>
                  <a:srgbClr val="EEEEEE"/>
                </a:solidFill>
                <a:latin typeface="Poppins"/>
                <a:ea typeface="Poppins"/>
                <a:cs typeface="Poppins"/>
                <a:sym typeface="Poppins"/>
              </a:rPr>
            </a:br>
            <a:br>
              <a:rPr lang="en" sz="1000">
                <a:solidFill>
                  <a:srgbClr val="EEEEEE"/>
                </a:solidFill>
                <a:latin typeface="Poppins"/>
                <a:ea typeface="Poppins"/>
                <a:cs typeface="Poppins"/>
                <a:sym typeface="Poppins"/>
              </a:rPr>
            </a:br>
            <a:r>
              <a:rPr lang="en" sz="4800">
                <a:solidFill>
                  <a:schemeClr val="lt1"/>
                </a:solidFill>
                <a:latin typeface="Poppins SemiBold"/>
                <a:ea typeface="Poppins SemiBold"/>
                <a:cs typeface="Poppins SemiBold"/>
                <a:sym typeface="Poppins SemiBold"/>
              </a:rPr>
              <a:t>Worlds of Wonder with Alice</a:t>
            </a:r>
            <a:endParaRPr sz="480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Poppins"/>
                <a:ea typeface="Poppins"/>
                <a:cs typeface="Poppins"/>
                <a:sym typeface="Poppins"/>
              </a:rPr>
              <a:t>Student Name:</a:t>
            </a:r>
            <a:endParaRPr sz="3700">
              <a:solidFill>
                <a:schemeClr val="lt1"/>
              </a:solidFill>
              <a:latin typeface="Poppins SemiBold"/>
              <a:ea typeface="Poppins SemiBold"/>
              <a:cs typeface="Poppins SemiBold"/>
              <a:sym typeface="Poppi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p:nvPr/>
        </p:nvSpPr>
        <p:spPr>
          <a:xfrm>
            <a:off x="523300" y="1458175"/>
            <a:ext cx="76017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65" name="Google Shape;65;p14"/>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The story</a:t>
            </a:r>
            <a:endParaRPr sz="3800">
              <a:solidFill>
                <a:srgbClr val="0A7982"/>
              </a:solidFill>
              <a:latin typeface="Poppins SemiBold"/>
              <a:ea typeface="Poppins SemiBold"/>
              <a:cs typeface="Poppins SemiBold"/>
              <a:sym typeface="Poppins SemiBold"/>
            </a:endParaRPr>
          </a:p>
        </p:txBody>
      </p:sp>
      <p:sp>
        <p:nvSpPr>
          <p:cNvPr id="66" name="Google Shape;66;p14"/>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Choose a favourite scene and answer the questions below.</a:t>
            </a:r>
            <a:endParaRPr sz="1600">
              <a:solidFill>
                <a:srgbClr val="0A7982"/>
              </a:solidFill>
              <a:latin typeface="Poppins"/>
              <a:ea typeface="Poppins"/>
              <a:cs typeface="Poppins"/>
              <a:sym typeface="Poppins"/>
            </a:endParaRPr>
          </a:p>
        </p:txBody>
      </p:sp>
      <p:sp>
        <p:nvSpPr>
          <p:cNvPr id="67" name="Google Shape;67;p14"/>
          <p:cNvSpPr txBox="1"/>
          <p:nvPr/>
        </p:nvSpPr>
        <p:spPr>
          <a:xfrm>
            <a:off x="523300" y="1458175"/>
            <a:ext cx="760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How did this scene make you feel? What metaphors did you find in this scene? How can you relate this to your life or another story you may have read?</a:t>
            </a:r>
            <a:endParaRPr sz="1000">
              <a:solidFill>
                <a:schemeClr val="dk1"/>
              </a:solidFill>
              <a:latin typeface="Lexend Light"/>
              <a:ea typeface="Lexend Light"/>
              <a:cs typeface="Lexend Light"/>
              <a:sym typeface="Lexen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5"/>
          <p:cNvSpPr/>
          <p:nvPr/>
        </p:nvSpPr>
        <p:spPr>
          <a:xfrm>
            <a:off x="523300" y="1458175"/>
            <a:ext cx="52098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4" name="Google Shape;74;p15"/>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A7982"/>
                </a:solidFill>
                <a:latin typeface="Poppins SemiBold"/>
                <a:ea typeface="Poppins SemiBold"/>
                <a:cs typeface="Poppins SemiBold"/>
                <a:sym typeface="Poppins SemiBold"/>
              </a:rPr>
              <a:t>Your Alice in Wonderland scene</a:t>
            </a:r>
            <a:endParaRPr sz="3600">
              <a:solidFill>
                <a:srgbClr val="0A7982"/>
              </a:solidFill>
              <a:latin typeface="Poppins SemiBold"/>
              <a:ea typeface="Poppins SemiBold"/>
              <a:cs typeface="Poppins SemiBold"/>
              <a:sym typeface="Poppins SemiBold"/>
            </a:endParaRPr>
          </a:p>
        </p:txBody>
      </p:sp>
      <p:sp>
        <p:nvSpPr>
          <p:cNvPr id="75" name="Google Shape;75;p15"/>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Build it in VR.</a:t>
            </a:r>
            <a:endParaRPr sz="1600">
              <a:solidFill>
                <a:srgbClr val="0A7982"/>
              </a:solidFill>
              <a:latin typeface="Poppins"/>
              <a:ea typeface="Poppins"/>
              <a:cs typeface="Poppins"/>
              <a:sym typeface="Poppins"/>
            </a:endParaRPr>
          </a:p>
        </p:txBody>
      </p:sp>
      <p:sp>
        <p:nvSpPr>
          <p:cNvPr id="76" name="Google Shape;76;p15"/>
          <p:cNvSpPr txBox="1"/>
          <p:nvPr/>
        </p:nvSpPr>
        <p:spPr>
          <a:xfrm>
            <a:off x="523300" y="1458175"/>
            <a:ext cx="52098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Lexend"/>
                <a:ea typeface="Lexend"/>
                <a:cs typeface="Lexend"/>
                <a:sym typeface="Lexend"/>
              </a:rPr>
              <a:t>Which scene did you choose?</a:t>
            </a:r>
            <a:endParaRPr sz="1000" b="1">
              <a:solidFill>
                <a:schemeClr val="dk1"/>
              </a:solidFill>
              <a:latin typeface="Lexend"/>
              <a:ea typeface="Lexend"/>
              <a:cs typeface="Lexend"/>
              <a:sym typeface="Lexend"/>
            </a:endParaRPr>
          </a:p>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Write your answer here.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000" b="1">
                <a:solidFill>
                  <a:schemeClr val="dk1"/>
                </a:solidFill>
                <a:latin typeface="Lexend"/>
                <a:ea typeface="Lexend"/>
                <a:cs typeface="Lexend"/>
                <a:sym typeface="Lexend"/>
              </a:rPr>
              <a:t>Why did you choose it? </a:t>
            </a:r>
            <a:endParaRPr sz="1000" b="1">
              <a:solidFill>
                <a:schemeClr val="dk1"/>
              </a:solidFill>
              <a:latin typeface="Lexend"/>
              <a:ea typeface="Lexend"/>
              <a:cs typeface="Lexend"/>
              <a:sym typeface="Lexend"/>
            </a:endParaRPr>
          </a:p>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Write your answer here.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000" b="1">
                <a:solidFill>
                  <a:schemeClr val="dk1"/>
                </a:solidFill>
                <a:latin typeface="Lexend"/>
                <a:ea typeface="Lexend"/>
                <a:cs typeface="Lexend"/>
                <a:sym typeface="Lexend"/>
              </a:rPr>
              <a:t>How are you going to build this scene in VR? What would you like to see and experience?</a:t>
            </a:r>
            <a:endParaRPr sz="1000" b="1">
              <a:solidFill>
                <a:schemeClr val="dk1"/>
              </a:solidFill>
              <a:latin typeface="Lexend"/>
              <a:ea typeface="Lexend"/>
              <a:cs typeface="Lexend"/>
              <a:sym typeface="Lexend"/>
            </a:endParaRPr>
          </a:p>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Write your answer here.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000" b="1">
                <a:solidFill>
                  <a:schemeClr val="dk1"/>
                </a:solidFill>
                <a:latin typeface="Lexend"/>
                <a:ea typeface="Lexend"/>
                <a:cs typeface="Lexend"/>
                <a:sym typeface="Lexend"/>
              </a:rPr>
              <a:t>Consider the following when building your VR world:</a:t>
            </a:r>
            <a:endParaRPr sz="1000" b="1">
              <a:solidFill>
                <a:schemeClr val="dk1"/>
              </a:solidFill>
              <a:latin typeface="Lexend"/>
              <a:ea typeface="Lexend"/>
              <a:cs typeface="Lexend"/>
              <a:sym typeface="Lexend"/>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animation and movement of your characters</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the elements in the world (furniture, nature, etc)</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showing the metaphors in the scene</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Char char="❏"/>
            </a:pPr>
            <a:r>
              <a:rPr lang="en" sz="1000">
                <a:solidFill>
                  <a:schemeClr val="dk1"/>
                </a:solidFill>
                <a:latin typeface="Lexend Light"/>
                <a:ea typeface="Lexend Light"/>
                <a:cs typeface="Lexend Light"/>
                <a:sym typeface="Lexend Light"/>
              </a:rPr>
              <a:t>any interactive elements you can add (when something is clicked, hovered, etc).</a:t>
            </a:r>
            <a:endParaRPr sz="1000">
              <a:solidFill>
                <a:schemeClr val="dk1"/>
              </a:solidFill>
              <a:latin typeface="Lexend Light"/>
              <a:ea typeface="Lexend Light"/>
              <a:cs typeface="Lexend Light"/>
              <a:sym typeface="Lexend Light"/>
            </a:endParaRPr>
          </a:p>
        </p:txBody>
      </p:sp>
      <p:sp>
        <p:nvSpPr>
          <p:cNvPr id="77" name="Google Shape;77;p15"/>
          <p:cNvSpPr/>
          <p:nvPr/>
        </p:nvSpPr>
        <p:spPr>
          <a:xfrm>
            <a:off x="5822000" y="1458175"/>
            <a:ext cx="28038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8" name="Google Shape;78;p15"/>
          <p:cNvSpPr txBox="1"/>
          <p:nvPr/>
        </p:nvSpPr>
        <p:spPr>
          <a:xfrm>
            <a:off x="5822000" y="1449150"/>
            <a:ext cx="28038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Lexend"/>
                <a:ea typeface="Lexend"/>
                <a:cs typeface="Lexend"/>
                <a:sym typeface="Lexend"/>
              </a:rPr>
              <a:t>Instructions</a:t>
            </a:r>
            <a:r>
              <a:rPr lang="en" sz="1000">
                <a:solidFill>
                  <a:schemeClr val="dk1"/>
                </a:solidFill>
                <a:latin typeface="Lexend Light"/>
                <a:ea typeface="Lexend Light"/>
                <a:cs typeface="Lexend Light"/>
                <a:sym typeface="Lexend Light"/>
              </a:rPr>
              <a:t>:</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Complete your brainstorm on how you would like to build your Alice in Wonderland scene in VR.</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Go to </a:t>
            </a:r>
            <a:r>
              <a:rPr lang="en" sz="1000" b="1">
                <a:solidFill>
                  <a:schemeClr val="dk1"/>
                </a:solidFill>
                <a:latin typeface="Lexend"/>
                <a:ea typeface="Lexend"/>
                <a:cs typeface="Lexend"/>
                <a:sym typeface="Lexend"/>
              </a:rPr>
              <a:t>cospaces.io</a:t>
            </a:r>
            <a:r>
              <a:rPr lang="en" sz="1000">
                <a:solidFill>
                  <a:schemeClr val="dk1"/>
                </a:solidFill>
                <a:latin typeface="Lexend Light"/>
                <a:ea typeface="Lexend Light"/>
                <a:cs typeface="Lexend Light"/>
                <a:sym typeface="Lexend Light"/>
              </a:rPr>
              <a:t> on your laptop or tablet and log in.</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Log in to the class and work on the Alice in Wonderland assignment.</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Build your VR world and test them with peers. </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Take a short video screen recording of your scene and add it to your digital notebook (maximum 1 minute) on page 4.</a:t>
            </a:r>
            <a:endParaRPr sz="1000">
              <a:solidFill>
                <a:schemeClr val="dk1"/>
              </a:solidFill>
              <a:latin typeface="Lexend Light"/>
              <a:ea typeface="Lexend Light"/>
              <a:cs typeface="Lexend Light"/>
              <a:sym typeface="Lexend Light"/>
            </a:endParaRPr>
          </a:p>
          <a:p>
            <a:pPr marL="457200" lvl="0" indent="-292100" algn="l" rtl="0">
              <a:spcBef>
                <a:spcPts val="0"/>
              </a:spcBef>
              <a:spcAft>
                <a:spcPts val="0"/>
              </a:spcAft>
              <a:buClr>
                <a:schemeClr val="dk1"/>
              </a:buClr>
              <a:buSzPts val="1000"/>
              <a:buFont typeface="Lexend Light"/>
              <a:buAutoNum type="arabicPeriod"/>
            </a:pPr>
            <a:r>
              <a:rPr lang="en" sz="1000">
                <a:solidFill>
                  <a:schemeClr val="dk1"/>
                </a:solidFill>
                <a:latin typeface="Lexend Light"/>
                <a:ea typeface="Lexend Light"/>
                <a:cs typeface="Lexend Light"/>
                <a:sym typeface="Lexend Light"/>
              </a:rPr>
              <a:t>Write your reflection and add the QR code and link to your creation on page 5.</a:t>
            </a:r>
            <a:endParaRPr sz="1000">
              <a:solidFill>
                <a:schemeClr val="dk1"/>
              </a:solidFill>
              <a:latin typeface="Lexend Light"/>
              <a:ea typeface="Lexend Light"/>
              <a:cs typeface="Lexend Light"/>
              <a:sym typeface="Lexend Light"/>
            </a:endParaRPr>
          </a:p>
        </p:txBody>
      </p:sp>
      <p:pic>
        <p:nvPicPr>
          <p:cNvPr id="80" name="Google Shape;80;p15"/>
          <p:cNvPicPr preferRelativeResize="0"/>
          <p:nvPr/>
        </p:nvPicPr>
        <p:blipFill>
          <a:blip r:embed="rId4">
            <a:alphaModFix/>
          </a:blip>
          <a:stretch>
            <a:fillRect/>
          </a:stretch>
        </p:blipFill>
        <p:spPr>
          <a:xfrm>
            <a:off x="7992475" y="1183150"/>
            <a:ext cx="555200" cy="55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6"/>
          <p:cNvSpPr txBox="1"/>
          <p:nvPr/>
        </p:nvSpPr>
        <p:spPr>
          <a:xfrm>
            <a:off x="381000" y="393700"/>
            <a:ext cx="82854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Alice in CoSpaces </a:t>
            </a:r>
            <a:endParaRPr sz="3800">
              <a:solidFill>
                <a:srgbClr val="0A7982"/>
              </a:solidFill>
              <a:latin typeface="Poppins SemiBold"/>
              <a:ea typeface="Poppins SemiBold"/>
              <a:cs typeface="Poppins SemiBold"/>
              <a:sym typeface="Poppins SemiBold"/>
            </a:endParaRPr>
          </a:p>
        </p:txBody>
      </p:sp>
      <p:sp>
        <p:nvSpPr>
          <p:cNvPr id="86" name="Google Shape;86;p16"/>
          <p:cNvSpPr txBox="1"/>
          <p:nvPr/>
        </p:nvSpPr>
        <p:spPr>
          <a:xfrm>
            <a:off x="393700" y="1028700"/>
            <a:ext cx="8058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Add your video screen recording here.</a:t>
            </a:r>
            <a:endParaRPr sz="1600">
              <a:solidFill>
                <a:srgbClr val="0A798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p:nvPr/>
        </p:nvSpPr>
        <p:spPr>
          <a:xfrm>
            <a:off x="381000" y="393700"/>
            <a:ext cx="82854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Alice in CoSpaces </a:t>
            </a:r>
            <a:endParaRPr sz="3800">
              <a:solidFill>
                <a:srgbClr val="0A7982"/>
              </a:solidFill>
              <a:latin typeface="Poppins SemiBold"/>
              <a:ea typeface="Poppins SemiBold"/>
              <a:cs typeface="Poppins SemiBold"/>
              <a:sym typeface="Poppins SemiBold"/>
            </a:endParaRPr>
          </a:p>
        </p:txBody>
      </p:sp>
      <p:sp>
        <p:nvSpPr>
          <p:cNvPr id="93" name="Google Shape;93;p17"/>
          <p:cNvSpPr txBox="1"/>
          <p:nvPr/>
        </p:nvSpPr>
        <p:spPr>
          <a:xfrm>
            <a:off x="393700" y="1028700"/>
            <a:ext cx="8058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A7982"/>
                </a:solidFill>
                <a:latin typeface="Poppins"/>
                <a:ea typeface="Poppins"/>
                <a:cs typeface="Poppins"/>
                <a:sym typeface="Poppins"/>
              </a:rPr>
              <a:t>Add your reflection and QR code + link to your CoSpace here.</a:t>
            </a:r>
            <a:endParaRPr sz="1600" dirty="0">
              <a:solidFill>
                <a:srgbClr val="0A7982"/>
              </a:solidFill>
              <a:latin typeface="Poppins"/>
              <a:ea typeface="Poppins"/>
              <a:cs typeface="Poppins"/>
              <a:sym typeface="Poppins"/>
            </a:endParaRPr>
          </a:p>
        </p:txBody>
      </p:sp>
      <p:sp>
        <p:nvSpPr>
          <p:cNvPr id="94" name="Google Shape;94;p17"/>
          <p:cNvSpPr/>
          <p:nvPr/>
        </p:nvSpPr>
        <p:spPr>
          <a:xfrm>
            <a:off x="523300" y="1458175"/>
            <a:ext cx="52098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95" name="Google Shape;95;p17"/>
          <p:cNvSpPr txBox="1"/>
          <p:nvPr/>
        </p:nvSpPr>
        <p:spPr>
          <a:xfrm>
            <a:off x="523300" y="1458175"/>
            <a:ext cx="5209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Write about what your VR creation is all about. Name at least three elements from Alice in Wonderland that you’ve added in this creation (character, text, etc). Were you inspired the most by the book, the movie, or the Curious Alice VR experience? What was your inspiration about?</a:t>
            </a:r>
            <a:endParaRPr sz="1000">
              <a:solidFill>
                <a:schemeClr val="dk1"/>
              </a:solidFill>
              <a:latin typeface="Lexend Light"/>
              <a:ea typeface="Lexend Light"/>
              <a:cs typeface="Lexend Light"/>
              <a:sym typeface="Lexend Light"/>
            </a:endParaRPr>
          </a:p>
        </p:txBody>
      </p:sp>
      <p:sp>
        <p:nvSpPr>
          <p:cNvPr id="96" name="Google Shape;96;p17"/>
          <p:cNvSpPr/>
          <p:nvPr/>
        </p:nvSpPr>
        <p:spPr>
          <a:xfrm>
            <a:off x="5822000" y="1458175"/>
            <a:ext cx="28038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97" name="Google Shape;97;p17"/>
          <p:cNvSpPr txBox="1"/>
          <p:nvPr/>
        </p:nvSpPr>
        <p:spPr>
          <a:xfrm>
            <a:off x="5822000" y="1449150"/>
            <a:ext cx="2803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Lexend"/>
                <a:ea typeface="Lexend"/>
                <a:cs typeface="Lexend"/>
                <a:sym typeface="Lexend"/>
              </a:rPr>
              <a:t>QR code + Link to CoSpace</a:t>
            </a:r>
            <a:endParaRPr sz="10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1"/>
              </a:solidFill>
              <a:latin typeface="Lexend Light"/>
              <a:ea typeface="Lexend Light"/>
              <a:cs typeface="Lexend Light"/>
              <a:sym typeface="Lexend Light"/>
            </a:endParaRPr>
          </a:p>
          <a:p>
            <a:pPr marL="457200" lvl="0" indent="0" algn="l" rtl="0">
              <a:spcBef>
                <a:spcPts val="0"/>
              </a:spcBef>
              <a:spcAft>
                <a:spcPts val="0"/>
              </a:spcAft>
              <a:buNone/>
            </a:pPr>
            <a:endParaRPr sz="1000">
              <a:solidFill>
                <a:schemeClr val="dk1"/>
              </a:solidFill>
              <a:latin typeface="Lexend Light"/>
              <a:ea typeface="Lexend Light"/>
              <a:cs typeface="Lexend Light"/>
              <a:sym typeface="Lexe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8"/>
          <p:cNvSpPr/>
          <p:nvPr/>
        </p:nvSpPr>
        <p:spPr>
          <a:xfrm>
            <a:off x="523300" y="1458175"/>
            <a:ext cx="7601700" cy="32592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04" name="Google Shape;104;p18"/>
          <p:cNvSpPr txBox="1"/>
          <p:nvPr/>
        </p:nvSpPr>
        <p:spPr>
          <a:xfrm>
            <a:off x="381000" y="393700"/>
            <a:ext cx="77439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Curious Alice VR experience</a:t>
            </a:r>
            <a:endParaRPr sz="3800">
              <a:solidFill>
                <a:srgbClr val="0A7982"/>
              </a:solidFill>
              <a:latin typeface="Poppins SemiBold"/>
              <a:ea typeface="Poppins SemiBold"/>
              <a:cs typeface="Poppins SemiBold"/>
              <a:sym typeface="Poppins SemiBold"/>
            </a:endParaRPr>
          </a:p>
        </p:txBody>
      </p:sp>
      <p:sp>
        <p:nvSpPr>
          <p:cNvPr id="105" name="Google Shape;105;p18"/>
          <p:cNvSpPr txBox="1"/>
          <p:nvPr/>
        </p:nvSpPr>
        <p:spPr>
          <a:xfrm>
            <a:off x="393700" y="1028700"/>
            <a:ext cx="77439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Share your reflections and ideas.</a:t>
            </a:r>
            <a:endParaRPr sz="1600">
              <a:solidFill>
                <a:srgbClr val="0A7982"/>
              </a:solidFill>
              <a:latin typeface="Poppins"/>
              <a:ea typeface="Poppins"/>
              <a:cs typeface="Poppins"/>
              <a:sym typeface="Poppins"/>
            </a:endParaRPr>
          </a:p>
        </p:txBody>
      </p:sp>
      <p:sp>
        <p:nvSpPr>
          <p:cNvPr id="106" name="Google Shape;106;p18"/>
          <p:cNvSpPr txBox="1"/>
          <p:nvPr/>
        </p:nvSpPr>
        <p:spPr>
          <a:xfrm>
            <a:off x="523300" y="1458175"/>
            <a:ext cx="760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Share one activity that you’ve completed in Curious Alice. What was it about? Which part of the story do you think it was inspired by? How did your experience in VR enrich your understanding of the story?</a:t>
            </a:r>
            <a:endParaRPr sz="1000">
              <a:solidFill>
                <a:schemeClr val="dk1"/>
              </a:solidFill>
              <a:latin typeface="Lexend Light"/>
              <a:ea typeface="Lexend Light"/>
              <a:cs typeface="Lexend Light"/>
              <a:sym typeface="Lexend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1EF2E-333C-411B-9299-F346BF791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F5E452-08D0-4D42-B236-3A716C4317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On-screen Show (16:9)</PresentationFormat>
  <Paragraphs>41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Lexend Light</vt:lpstr>
      <vt:lpstr>Lexend</vt:lpstr>
      <vt:lpstr>Arial</vt:lpstr>
      <vt:lpstr>Poppins SemiBold</vt:lpstr>
      <vt:lpstr>Poppins</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of wonder with Alice student digital notebook</dc:title>
  <dc:creator>Lumination</dc:creator>
  <cp:lastModifiedBy>Broecker, Agnetha (Online Communications Unit)</cp:lastModifiedBy>
  <cp:revision>2</cp:revision>
  <dcterms:modified xsi:type="dcterms:W3CDTF">2024-08-30T06:49:28Z</dcterms:modified>
</cp:coreProperties>
</file>